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26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howSpecialPlsOnTitleSld="0" strictFirstAndLastChars="0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3965BC0-26D6-46B1-9995-F853A21C4A41}">
  <a:tblStyle styleId="{53965BC0-26D6-46B1-9995-F853A21C4A41}" styleName="Table_0">
    <a:wholeTbl>
      <a:tcTxStyle>
        <a:srgbClr val="000000"/>
      </a:tcTxStyle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 bwMode="auto"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" name="Google Shape;186;g310ad6a2e67_0_21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0ad6a2e67_0_21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" name="Google Shape;351;g310ad6a2e67_0_366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0ad6a2e67_0_366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" name="Google Shape;359;g310ad6a2e67_0_372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10ad6a2e67_0_372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 summary here is a compilation of the trials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" name="Google Shape;194;g310ad6a2e67_0_225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0ad6a2e67_0_225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" name="Google Shape;205;g310ad6a2e67_0_23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0ad6a2e67_0_23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" name="Google Shape;212;g310ad6a2e67_0_23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0ad6a2e67_0_23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5" name="Google Shape;235;g310ad6a2e67_0_259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0ad6a2e67_0_259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" name="Google Shape;268;g310ad6a2e67_0_29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0ad6a2e67_0_29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" name="Google Shape;327;g310ad6a2e67_0_348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0ad6a2e67_0_348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5" name="Google Shape;335;g310ad6a2e67_0_354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0ad6a2e67_0_354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" name="Google Shape;343;g310ad6a2e67_0_360:notes"/>
          <p:cNvSpPr/>
          <p:nvPr>
            <p:ph type="sldImg" idx="2"/>
          </p:nvPr>
        </p:nvSpPr>
        <p:spPr bwMode="auto"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0ad6a2e67_0_360:notes"/>
          <p:cNvSpPr txBox="1"/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 bwMode="auto"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 txBox="1"/>
          <p:nvPr>
            <p:ph type="subTitle" idx="1"/>
          </p:nvPr>
        </p:nvSpPr>
        <p:spPr bwMode="auto"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ig number" preserve="0" showMasterPhAnim="0" showMasterSp="1" userDrawn="1">
  <p:cSld name="BIG_NUMB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 hasCustomPrompt="1"/>
          </p:nvPr>
        </p:nvSpPr>
        <p:spPr bwMode="auto">
          <a:xfrm>
            <a:off x="1887900" y="1717825"/>
            <a:ext cx="5368200" cy="12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47" name="Google Shape;47;p11"/>
          <p:cNvSpPr txBox="1"/>
          <p:nvPr>
            <p:ph type="subTitle" idx="1"/>
          </p:nvPr>
        </p:nvSpPr>
        <p:spPr bwMode="auto">
          <a:xfrm>
            <a:off x="1284000" y="3017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1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able of contents" preserve="0" showMasterPhAnim="0" showMasterSp="1" userDrawn="1">
  <p:cSld name="BLANK_1_1_1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13"/>
          <p:cNvSpPr txBox="1"/>
          <p:nvPr>
            <p:ph type="title" idx="2"/>
          </p:nvPr>
        </p:nvSpPr>
        <p:spPr bwMode="auto"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13"/>
          <p:cNvSpPr txBox="1"/>
          <p:nvPr>
            <p:ph type="subTitle" idx="1"/>
          </p:nvPr>
        </p:nvSpPr>
        <p:spPr bwMode="auto">
          <a:xfrm>
            <a:off x="720000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13"/>
          <p:cNvSpPr txBox="1"/>
          <p:nvPr>
            <p:ph type="title" idx="3"/>
          </p:nvPr>
        </p:nvSpPr>
        <p:spPr bwMode="auto"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13"/>
          <p:cNvSpPr txBox="1"/>
          <p:nvPr>
            <p:ph type="subTitle" idx="4"/>
          </p:nvPr>
        </p:nvSpPr>
        <p:spPr bwMode="auto">
          <a:xfrm>
            <a:off x="3419269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13"/>
          <p:cNvSpPr txBox="1"/>
          <p:nvPr>
            <p:ph type="title" idx="5"/>
          </p:nvPr>
        </p:nvSpPr>
        <p:spPr bwMode="auto"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13"/>
          <p:cNvSpPr txBox="1"/>
          <p:nvPr>
            <p:ph type="subTitle" idx="6"/>
          </p:nvPr>
        </p:nvSpPr>
        <p:spPr bwMode="auto">
          <a:xfrm>
            <a:off x="720000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13"/>
          <p:cNvSpPr txBox="1"/>
          <p:nvPr>
            <p:ph type="title" idx="7"/>
          </p:nvPr>
        </p:nvSpPr>
        <p:spPr bwMode="auto"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13"/>
          <p:cNvSpPr txBox="1"/>
          <p:nvPr>
            <p:ph type="subTitle" idx="8"/>
          </p:nvPr>
        </p:nvSpPr>
        <p:spPr bwMode="auto">
          <a:xfrm>
            <a:off x="3419269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13"/>
          <p:cNvSpPr txBox="1"/>
          <p:nvPr>
            <p:ph type="title" idx="9"/>
          </p:nvPr>
        </p:nvSpPr>
        <p:spPr bwMode="auto"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13"/>
          <p:cNvSpPr txBox="1"/>
          <p:nvPr>
            <p:ph type="subTitle" idx="13"/>
          </p:nvPr>
        </p:nvSpPr>
        <p:spPr bwMode="auto">
          <a:xfrm>
            <a:off x="6118545" y="2194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13"/>
          <p:cNvSpPr txBox="1"/>
          <p:nvPr>
            <p:ph type="title" idx="14"/>
          </p:nvPr>
        </p:nvSpPr>
        <p:spPr bwMode="auto"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13"/>
          <p:cNvSpPr txBox="1"/>
          <p:nvPr>
            <p:ph type="subTitle" idx="15"/>
          </p:nvPr>
        </p:nvSpPr>
        <p:spPr bwMode="auto">
          <a:xfrm>
            <a:off x="6118545" y="3932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13"/>
          <p:cNvSpPr txBox="1"/>
          <p:nvPr>
            <p:ph type="title" idx="16" hasCustomPrompt="1"/>
          </p:nvPr>
        </p:nvSpPr>
        <p:spPr bwMode="auto">
          <a:xfrm>
            <a:off x="1566484" y="1411200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6" name="Google Shape;66;p13"/>
          <p:cNvSpPr txBox="1"/>
          <p:nvPr>
            <p:ph type="title" idx="17" hasCustomPrompt="1"/>
          </p:nvPr>
        </p:nvSpPr>
        <p:spPr bwMode="auto">
          <a:xfrm>
            <a:off x="4265675" y="1411225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7" name="Google Shape;67;p13"/>
          <p:cNvSpPr txBox="1"/>
          <p:nvPr>
            <p:ph type="title" idx="18" hasCustomPrompt="1"/>
          </p:nvPr>
        </p:nvSpPr>
        <p:spPr bwMode="auto">
          <a:xfrm>
            <a:off x="6965000" y="1411225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8" name="Google Shape;68;p13"/>
          <p:cNvSpPr txBox="1"/>
          <p:nvPr>
            <p:ph type="title" idx="19" hasCustomPrompt="1"/>
          </p:nvPr>
        </p:nvSpPr>
        <p:spPr bwMode="auto">
          <a:xfrm>
            <a:off x="1566463" y="3111850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69" name="Google Shape;69;p13"/>
          <p:cNvSpPr txBox="1"/>
          <p:nvPr>
            <p:ph type="title" idx="20" hasCustomPrompt="1"/>
          </p:nvPr>
        </p:nvSpPr>
        <p:spPr bwMode="auto">
          <a:xfrm>
            <a:off x="4265675" y="3111850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0" name="Google Shape;70;p13"/>
          <p:cNvSpPr txBox="1"/>
          <p:nvPr>
            <p:ph type="title" idx="21" hasCustomPrompt="1"/>
          </p:nvPr>
        </p:nvSpPr>
        <p:spPr bwMode="auto">
          <a:xfrm>
            <a:off x="6965000" y="3111850"/>
            <a:ext cx="612600" cy="44039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71" name="Google Shape;71;p1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" preserve="0" showMasterPhAnim="0" showMasterSp="1" userDrawn="1">
  <p:cSld name="CUSTOM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 bwMode="auto">
          <a:xfrm>
            <a:off x="1998200" y="1526150"/>
            <a:ext cx="5147700" cy="12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14"/>
          <p:cNvSpPr txBox="1"/>
          <p:nvPr>
            <p:ph type="subTitle" idx="1"/>
          </p:nvPr>
        </p:nvSpPr>
        <p:spPr bwMode="auto">
          <a:xfrm>
            <a:off x="2682925" y="2816450"/>
            <a:ext cx="38241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1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BLANK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subTitle" idx="1"/>
          </p:nvPr>
        </p:nvSpPr>
        <p:spPr bwMode="auto">
          <a:xfrm>
            <a:off x="1850474" y="1621725"/>
            <a:ext cx="5443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 bwMode="auto"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1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1" preserve="0" showMasterPhAnim="0" showMasterSp="1" userDrawn="1">
  <p:cSld name="CUSTOM_10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 bwMode="auto">
          <a:xfrm>
            <a:off x="33633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16"/>
          <p:cNvSpPr txBox="1"/>
          <p:nvPr>
            <p:ph type="subTitle" idx="1"/>
          </p:nvPr>
        </p:nvSpPr>
        <p:spPr bwMode="auto">
          <a:xfrm>
            <a:off x="33633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16"/>
          <p:cNvSpPr txBox="1"/>
          <p:nvPr>
            <p:ph type="title" idx="2" hasCustomPrompt="1"/>
          </p:nvPr>
        </p:nvSpPr>
        <p:spPr bwMode="auto">
          <a:xfrm>
            <a:off x="7372649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84" name="Google Shape;84;p1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1" preserve="0" showMasterPhAnim="0" showMasterSp="1" userDrawn="1">
  <p:cSld name="CUSTOM_12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 2" preserve="0" showMasterPhAnim="0" showMasterSp="1" userDrawn="1">
  <p:cSld name="CUSTOM_12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" name="Google Shape;90;p1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 2" preserve="0" showMasterPhAnim="0" showMasterSp="1" userDrawn="1">
  <p:cSld name="CUSTOM_10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 bwMode="auto">
          <a:xfrm>
            <a:off x="20382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93" name="Google Shape;93;p19"/>
          <p:cNvSpPr txBox="1"/>
          <p:nvPr>
            <p:ph type="subTitle" idx="1"/>
          </p:nvPr>
        </p:nvSpPr>
        <p:spPr bwMode="auto">
          <a:xfrm>
            <a:off x="20382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" name="Google Shape;94;p19"/>
          <p:cNvSpPr txBox="1"/>
          <p:nvPr>
            <p:ph type="title" idx="2" hasCustomPrompt="1"/>
          </p:nvPr>
        </p:nvSpPr>
        <p:spPr bwMode="auto"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95" name="Google Shape;95;p1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1" preserve="0" showMasterPhAnim="0" showMasterSp="1" userDrawn="1">
  <p:cSld name="CUSTOM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 bwMode="auto">
          <a:xfrm>
            <a:off x="713100" y="1235700"/>
            <a:ext cx="39042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20"/>
          <p:cNvSpPr txBox="1"/>
          <p:nvPr>
            <p:ph type="subTitle" idx="1"/>
          </p:nvPr>
        </p:nvSpPr>
        <p:spPr bwMode="auto">
          <a:xfrm>
            <a:off x="719587" y="2903100"/>
            <a:ext cx="39042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" name="Google Shape;99;p2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 bwMode="auto">
          <a:xfrm>
            <a:off x="713100" y="2390113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3"/>
          <p:cNvSpPr txBox="1"/>
          <p:nvPr>
            <p:ph type="title" idx="2" hasCustomPrompt="1"/>
          </p:nvPr>
        </p:nvSpPr>
        <p:spPr bwMode="auto">
          <a:xfrm>
            <a:off x="941978" y="1407300"/>
            <a:ext cx="790799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" name="Google Shape;15;p3"/>
          <p:cNvSpPr txBox="1"/>
          <p:nvPr>
            <p:ph type="subTitle" idx="1"/>
          </p:nvPr>
        </p:nvSpPr>
        <p:spPr bwMode="auto">
          <a:xfrm>
            <a:off x="713100" y="3231913"/>
            <a:ext cx="50676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2" preserve="0" showMasterPhAnim="0" showMasterSp="1" userDrawn="1">
  <p:cSld name="CUSTOM_4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 bwMode="auto">
          <a:xfrm>
            <a:off x="502677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21"/>
          <p:cNvSpPr txBox="1"/>
          <p:nvPr>
            <p:ph type="subTitle" idx="1"/>
          </p:nvPr>
        </p:nvSpPr>
        <p:spPr bwMode="auto">
          <a:xfrm>
            <a:off x="502677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" name="Google Shape;103;p2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3" preserve="0" showMasterPhAnim="0" showMasterSp="1" userDrawn="1">
  <p:cSld name="CUSTOM_4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 bwMode="auto">
          <a:xfrm>
            <a:off x="7204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22"/>
          <p:cNvSpPr txBox="1"/>
          <p:nvPr>
            <p:ph type="subTitle" idx="1"/>
          </p:nvPr>
        </p:nvSpPr>
        <p:spPr bwMode="auto">
          <a:xfrm>
            <a:off x="7204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2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ext 4" preserve="0" showMasterPhAnim="0" showMasterSp="1" userDrawn="1">
  <p:cSld name="CUSTOM_4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 bwMode="auto">
          <a:xfrm>
            <a:off x="3663725" y="1851725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23"/>
          <p:cNvSpPr txBox="1"/>
          <p:nvPr>
            <p:ph type="subTitle" idx="1"/>
          </p:nvPr>
        </p:nvSpPr>
        <p:spPr bwMode="auto">
          <a:xfrm>
            <a:off x="3663725" y="2424425"/>
            <a:ext cx="341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" name="Google Shape;111;p2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hree columns" preserve="0" showMasterPhAnim="0" showMasterSp="1" userDrawn="1">
  <p:cSld name="CUSTOM_6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" name="Google Shape;114;p24"/>
          <p:cNvSpPr txBox="1"/>
          <p:nvPr>
            <p:ph type="title" idx="2"/>
          </p:nvPr>
        </p:nvSpPr>
        <p:spPr bwMode="auto">
          <a:xfrm>
            <a:off x="1017706" y="2587706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" name="Google Shape;115;p24"/>
          <p:cNvSpPr txBox="1"/>
          <p:nvPr>
            <p:ph type="subTitle" idx="1"/>
          </p:nvPr>
        </p:nvSpPr>
        <p:spPr bwMode="auto">
          <a:xfrm>
            <a:off x="937625" y="3064038"/>
            <a:ext cx="2175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16" name="Google Shape;116;p24"/>
          <p:cNvSpPr txBox="1"/>
          <p:nvPr>
            <p:ph type="title" idx="3"/>
          </p:nvPr>
        </p:nvSpPr>
        <p:spPr bwMode="auto">
          <a:xfrm>
            <a:off x="3564431" y="2587706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24"/>
          <p:cNvSpPr txBox="1"/>
          <p:nvPr>
            <p:ph type="subTitle" idx="4"/>
          </p:nvPr>
        </p:nvSpPr>
        <p:spPr bwMode="auto">
          <a:xfrm>
            <a:off x="3484350" y="3064038"/>
            <a:ext cx="2175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24"/>
          <p:cNvSpPr txBox="1"/>
          <p:nvPr>
            <p:ph type="title" idx="5"/>
          </p:nvPr>
        </p:nvSpPr>
        <p:spPr bwMode="auto">
          <a:xfrm>
            <a:off x="6111156" y="2587706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" name="Google Shape;119;p24"/>
          <p:cNvSpPr txBox="1"/>
          <p:nvPr>
            <p:ph type="subTitle" idx="6"/>
          </p:nvPr>
        </p:nvSpPr>
        <p:spPr bwMode="auto">
          <a:xfrm>
            <a:off x="6031075" y="3064038"/>
            <a:ext cx="21753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2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four columns" preserve="0" showMasterPhAnim="0" showMasterSp="1" userDrawn="1">
  <p:cSld name="CUSTOM_5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 bwMode="auto"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25"/>
          <p:cNvSpPr txBox="1"/>
          <p:nvPr>
            <p:ph type="subTitle" idx="1"/>
          </p:nvPr>
        </p:nvSpPr>
        <p:spPr bwMode="auto">
          <a:xfrm>
            <a:off x="268705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4" name="Google Shape;124;p25"/>
          <p:cNvSpPr txBox="1"/>
          <p:nvPr>
            <p:ph type="title" idx="2"/>
          </p:nvPr>
        </p:nvSpPr>
        <p:spPr bwMode="auto"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" name="Google Shape;125;p25"/>
          <p:cNvSpPr txBox="1"/>
          <p:nvPr>
            <p:ph type="subTitle" idx="3"/>
          </p:nvPr>
        </p:nvSpPr>
        <p:spPr bwMode="auto">
          <a:xfrm>
            <a:off x="7479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25"/>
          <p:cNvSpPr txBox="1"/>
          <p:nvPr>
            <p:ph type="title" idx="4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25"/>
          <p:cNvSpPr txBox="1"/>
          <p:nvPr>
            <p:ph type="title" idx="5"/>
          </p:nvPr>
        </p:nvSpPr>
        <p:spPr bwMode="auto"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" name="Google Shape;128;p25"/>
          <p:cNvSpPr txBox="1"/>
          <p:nvPr>
            <p:ph type="subTitle" idx="6"/>
          </p:nvPr>
        </p:nvSpPr>
        <p:spPr bwMode="auto">
          <a:xfrm>
            <a:off x="4626200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25"/>
          <p:cNvSpPr txBox="1"/>
          <p:nvPr>
            <p:ph type="title" idx="7"/>
          </p:nvPr>
        </p:nvSpPr>
        <p:spPr bwMode="auto"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25"/>
          <p:cNvSpPr txBox="1"/>
          <p:nvPr>
            <p:ph type="subTitle" idx="8"/>
          </p:nvPr>
        </p:nvSpPr>
        <p:spPr bwMode="auto">
          <a:xfrm>
            <a:off x="6565425" y="3056872"/>
            <a:ext cx="183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2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six columns" preserve="0" showMasterPhAnim="0" showMasterSp="1" userDrawn="1">
  <p:cSld name="CUSTOM_7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 bwMode="auto">
          <a:xfrm>
            <a:off x="720000" y="536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" name="Google Shape;134;p26"/>
          <p:cNvSpPr txBox="1"/>
          <p:nvPr>
            <p:ph type="title" idx="2"/>
          </p:nvPr>
        </p:nvSpPr>
        <p:spPr bwMode="auto">
          <a:xfrm>
            <a:off x="1017706" y="171333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26"/>
          <p:cNvSpPr txBox="1"/>
          <p:nvPr>
            <p:ph type="subTitle" idx="1"/>
          </p:nvPr>
        </p:nvSpPr>
        <p:spPr bwMode="auto">
          <a:xfrm>
            <a:off x="937625" y="218967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26"/>
          <p:cNvSpPr txBox="1"/>
          <p:nvPr>
            <p:ph type="title" idx="3"/>
          </p:nvPr>
        </p:nvSpPr>
        <p:spPr bwMode="auto">
          <a:xfrm>
            <a:off x="3564431" y="171333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26"/>
          <p:cNvSpPr txBox="1"/>
          <p:nvPr>
            <p:ph type="subTitle" idx="4"/>
          </p:nvPr>
        </p:nvSpPr>
        <p:spPr bwMode="auto">
          <a:xfrm>
            <a:off x="3484350" y="218967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26"/>
          <p:cNvSpPr txBox="1"/>
          <p:nvPr>
            <p:ph type="title" idx="5"/>
          </p:nvPr>
        </p:nvSpPr>
        <p:spPr bwMode="auto">
          <a:xfrm>
            <a:off x="6111156" y="171333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" name="Google Shape;139;p26"/>
          <p:cNvSpPr txBox="1"/>
          <p:nvPr>
            <p:ph type="subTitle" idx="6"/>
          </p:nvPr>
        </p:nvSpPr>
        <p:spPr bwMode="auto">
          <a:xfrm>
            <a:off x="6031075" y="218967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26"/>
          <p:cNvSpPr txBox="1"/>
          <p:nvPr>
            <p:ph type="title" idx="7"/>
          </p:nvPr>
        </p:nvSpPr>
        <p:spPr bwMode="auto">
          <a:xfrm>
            <a:off x="1017706" y="320428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26"/>
          <p:cNvSpPr txBox="1"/>
          <p:nvPr>
            <p:ph type="subTitle" idx="8"/>
          </p:nvPr>
        </p:nvSpPr>
        <p:spPr bwMode="auto">
          <a:xfrm>
            <a:off x="937625" y="368062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26"/>
          <p:cNvSpPr txBox="1"/>
          <p:nvPr>
            <p:ph type="title" idx="9"/>
          </p:nvPr>
        </p:nvSpPr>
        <p:spPr bwMode="auto">
          <a:xfrm>
            <a:off x="3564431" y="320428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26"/>
          <p:cNvSpPr txBox="1"/>
          <p:nvPr>
            <p:ph type="subTitle" idx="13"/>
          </p:nvPr>
        </p:nvSpPr>
        <p:spPr bwMode="auto">
          <a:xfrm>
            <a:off x="3484350" y="368062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26"/>
          <p:cNvSpPr txBox="1"/>
          <p:nvPr>
            <p:ph type="title" idx="14"/>
          </p:nvPr>
        </p:nvSpPr>
        <p:spPr bwMode="auto">
          <a:xfrm>
            <a:off x="6111156" y="3204281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26"/>
          <p:cNvSpPr txBox="1"/>
          <p:nvPr>
            <p:ph type="subTitle" idx="15"/>
          </p:nvPr>
        </p:nvSpPr>
        <p:spPr bwMode="auto">
          <a:xfrm>
            <a:off x="6031075" y="3680625"/>
            <a:ext cx="21753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146" name="Google Shape;146;p2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" preserve="0" showMasterPhAnim="0" showMasterSp="1" userDrawn="1">
  <p:cSld name="CUSTOM_8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 hasCustomPrompt="1"/>
          </p:nvPr>
        </p:nvSpPr>
        <p:spPr bwMode="auto">
          <a:xfrm>
            <a:off x="2661900" y="724150"/>
            <a:ext cx="3820199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49" name="Google Shape;149;p27"/>
          <p:cNvSpPr txBox="1"/>
          <p:nvPr>
            <p:ph type="subTitle" idx="1"/>
          </p:nvPr>
        </p:nvSpPr>
        <p:spPr bwMode="auto">
          <a:xfrm>
            <a:off x="2476500" y="142900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0" name="Google Shape;150;p27"/>
          <p:cNvSpPr txBox="1"/>
          <p:nvPr>
            <p:ph type="title" idx="2" hasCustomPrompt="1"/>
          </p:nvPr>
        </p:nvSpPr>
        <p:spPr bwMode="auto">
          <a:xfrm>
            <a:off x="2661900" y="2045994"/>
            <a:ext cx="3820199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1" name="Google Shape;151;p27"/>
          <p:cNvSpPr txBox="1"/>
          <p:nvPr>
            <p:ph type="subTitle" idx="3"/>
          </p:nvPr>
        </p:nvSpPr>
        <p:spPr bwMode="auto">
          <a:xfrm>
            <a:off x="2476500" y="2750850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2" name="Google Shape;152;p27"/>
          <p:cNvSpPr txBox="1"/>
          <p:nvPr>
            <p:ph type="title" idx="4" hasCustomPrompt="1"/>
          </p:nvPr>
        </p:nvSpPr>
        <p:spPr bwMode="auto">
          <a:xfrm>
            <a:off x="2661900" y="3367838"/>
            <a:ext cx="3820199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3" name="Google Shape;153;p27"/>
          <p:cNvSpPr txBox="1"/>
          <p:nvPr>
            <p:ph type="subTitle" idx="5"/>
          </p:nvPr>
        </p:nvSpPr>
        <p:spPr bwMode="auto">
          <a:xfrm>
            <a:off x="2476500" y="4072699"/>
            <a:ext cx="4191000" cy="4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2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umbers and text 1" preserve="0" showMasterPhAnim="0" showMasterSp="1" userDrawn="1">
  <p:cSld name="CUSTOM_8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 hasCustomPrompt="1"/>
          </p:nvPr>
        </p:nvSpPr>
        <p:spPr bwMode="auto">
          <a:xfrm>
            <a:off x="1035916" y="1740500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7" name="Google Shape;157;p28"/>
          <p:cNvSpPr txBox="1"/>
          <p:nvPr>
            <p:ph type="subTitle" idx="1"/>
          </p:nvPr>
        </p:nvSpPr>
        <p:spPr bwMode="auto">
          <a:xfrm>
            <a:off x="930466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8" name="Google Shape;158;p28"/>
          <p:cNvSpPr txBox="1"/>
          <p:nvPr>
            <p:ph type="title" idx="2" hasCustomPrompt="1"/>
          </p:nvPr>
        </p:nvSpPr>
        <p:spPr bwMode="auto">
          <a:xfrm>
            <a:off x="5249691" y="174049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59" name="Google Shape;159;p28"/>
          <p:cNvSpPr txBox="1"/>
          <p:nvPr>
            <p:ph type="subTitle" idx="3"/>
          </p:nvPr>
        </p:nvSpPr>
        <p:spPr bwMode="auto">
          <a:xfrm>
            <a:off x="5144240" y="2339300"/>
            <a:ext cx="3069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28"/>
          <p:cNvSpPr txBox="1"/>
          <p:nvPr>
            <p:ph type="title" idx="4" hasCustomPrompt="1"/>
          </p:nvPr>
        </p:nvSpPr>
        <p:spPr bwMode="auto">
          <a:xfrm>
            <a:off x="3142800" y="3395973"/>
            <a:ext cx="28584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161" name="Google Shape;161;p28"/>
          <p:cNvSpPr txBox="1"/>
          <p:nvPr>
            <p:ph type="subTitle" idx="5"/>
          </p:nvPr>
        </p:nvSpPr>
        <p:spPr bwMode="auto">
          <a:xfrm>
            <a:off x="2989200" y="3994775"/>
            <a:ext cx="3165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2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 1" preserve="0" showMasterPhAnim="0" showMasterSp="1" userDrawn="1">
  <p:cSld name="CUSTOM_6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" name="Google Shape;165;p29"/>
          <p:cNvSpPr txBox="1"/>
          <p:nvPr>
            <p:ph type="subTitle" idx="1"/>
          </p:nvPr>
        </p:nvSpPr>
        <p:spPr bwMode="auto">
          <a:xfrm>
            <a:off x="1823600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" name="Google Shape;166;p29"/>
          <p:cNvSpPr txBox="1"/>
          <p:nvPr>
            <p:ph type="subTitle" idx="2"/>
          </p:nvPr>
        </p:nvSpPr>
        <p:spPr bwMode="auto">
          <a:xfrm>
            <a:off x="5145097" y="3971400"/>
            <a:ext cx="21753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" name="Google Shape;167;p29"/>
          <p:cNvSpPr/>
          <p:nvPr/>
        </p:nvSpPr>
        <p:spPr bwMode="auto">
          <a:xfrm>
            <a:off x="1880199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168" name="Google Shape;168;p29"/>
          <p:cNvSpPr/>
          <p:nvPr/>
        </p:nvSpPr>
        <p:spPr bwMode="auto">
          <a:xfrm>
            <a:off x="5201650" y="1730650"/>
            <a:ext cx="20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169" name="Google Shape;169;p29"/>
          <p:cNvSpPr txBox="1"/>
          <p:nvPr>
            <p:ph type="title" idx="3"/>
          </p:nvPr>
        </p:nvSpPr>
        <p:spPr bwMode="auto">
          <a:xfrm>
            <a:off x="1915756" y="1730656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" name="Google Shape;170;p29"/>
          <p:cNvSpPr txBox="1"/>
          <p:nvPr>
            <p:ph type="title" idx="4"/>
          </p:nvPr>
        </p:nvSpPr>
        <p:spPr bwMode="auto">
          <a:xfrm>
            <a:off x="5237206" y="1730656"/>
            <a:ext cx="1991099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" name="Google Shape;171;p2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hanks" preserve="0" showMasterPhAnim="0" showMasterSp="1" userDrawn="1">
  <p:cSld name="CUSTOM_3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 bwMode="auto">
          <a:xfrm>
            <a:off x="720000" y="1027487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" name="Google Shape;174;p30"/>
          <p:cNvSpPr txBox="1"/>
          <p:nvPr>
            <p:ph type="subTitle" idx="1"/>
          </p:nvPr>
        </p:nvSpPr>
        <p:spPr bwMode="auto">
          <a:xfrm>
            <a:off x="720000" y="185310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" name="Google Shape;175;p30"/>
          <p:cNvSpPr txBox="1"/>
          <p:nvPr/>
        </p:nvSpPr>
        <p:spPr bwMode="auto"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</a:rPr>
              <a:t>CREDITS: This presentation template was created by </a:t>
            </a:r>
            <a:r>
              <a:rPr lang="en" sz="1000" b="1" u="sng">
                <a:solidFill>
                  <a:schemeClr val="dk2"/>
                </a:solidFill>
                <a:latin typeface="Barlow"/>
                <a:ea typeface="Barlow"/>
                <a:cs typeface="Barlow"/>
                <a:hlinkClick r:id="rId3" tooltip="http://bit.ly/2Tynxth"/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</a:rPr>
              <a:t>, including icons by </a:t>
            </a:r>
            <a:r>
              <a:rPr lang="en" sz="1000" b="1" u="sng">
                <a:solidFill>
                  <a:schemeClr val="dk2"/>
                </a:solidFill>
                <a:latin typeface="Barlow"/>
                <a:ea typeface="Barlow"/>
                <a:cs typeface="Barlow"/>
                <a:hlinkClick r:id="rId4" tooltip="http://bit.ly/2TyoMsr"/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Barlow"/>
                <a:ea typeface="Barlow"/>
                <a:cs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</a:rPr>
              <a:t>and infographics &amp; images by </a:t>
            </a:r>
            <a:r>
              <a:rPr lang="en" sz="1000" b="1" u="sng">
                <a:solidFill>
                  <a:schemeClr val="dk2"/>
                </a:solidFill>
                <a:latin typeface="Barlow"/>
                <a:ea typeface="Barlow"/>
                <a:cs typeface="Barlow"/>
                <a:hlinkClick r:id="rId5" tooltip="http://bit.ly/2TtBDfr"/>
              </a:rPr>
              <a:t>Freepik</a:t>
            </a:r>
            <a:endParaRPr sz="1000" b="1"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176" name="Google Shape;176;p3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body" preserve="0" showMasterPhAnim="0" showMasterSp="1" type="tx" userDrawn="1">
  <p:cSld name="TITLE_AND_BOD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/>
          <p:nvPr>
            <p:ph type="body" idx="1"/>
          </p:nvPr>
        </p:nvSpPr>
        <p:spPr bwMode="auto"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marL="914400" lvl="1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marL="1371600" lvl="2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marL="1828800" lvl="3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marL="2286000" lvl="4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marL="2743200" lvl="5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marL="3200400" lvl="6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marL="3657600" lvl="7" indent="-3048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marL="4114800" lvl="8" indent="-3048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" preserve="0" showMasterPhAnim="0" showMasterSp="1" userDrawn="1">
  <p:cSld name="CUSTOM_9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1" preserve="0" showMasterPhAnim="0" showMasterSp="1" userDrawn="1">
  <p:cSld name="CUSTOM_9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2" preserve="0" showMasterPhAnim="0" showMasterSp="1" userDrawn="1">
  <p:cSld name="CUSTOM_9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ckground 3" preserve="0" showMasterPhAnim="0" showMasterSp="1" userDrawn="1">
  <p:cSld name="CUSTOM_9_1_1_1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two columns" preserve="0" showMasterPhAnim="0" showMasterSp="1" type="twoColTx" userDrawn="1">
  <p:cSld name="TITLE_AND_TWO_COLUMNS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5"/>
          <p:cNvSpPr txBox="1"/>
          <p:nvPr>
            <p:ph type="title" idx="2"/>
          </p:nvPr>
        </p:nvSpPr>
        <p:spPr bwMode="auto">
          <a:xfrm>
            <a:off x="1910000" y="2613756"/>
            <a:ext cx="1657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5"/>
          <p:cNvSpPr txBox="1"/>
          <p:nvPr>
            <p:ph type="title" idx="3"/>
          </p:nvPr>
        </p:nvSpPr>
        <p:spPr bwMode="auto">
          <a:xfrm>
            <a:off x="5566448" y="2613751"/>
            <a:ext cx="1657500" cy="34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5"/>
          <p:cNvSpPr txBox="1"/>
          <p:nvPr>
            <p:ph type="subTitle" idx="1"/>
          </p:nvPr>
        </p:nvSpPr>
        <p:spPr bwMode="auto">
          <a:xfrm>
            <a:off x="5142397" y="309019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5"/>
          <p:cNvSpPr txBox="1"/>
          <p:nvPr>
            <p:ph type="subTitle" idx="4"/>
          </p:nvPr>
        </p:nvSpPr>
        <p:spPr bwMode="auto">
          <a:xfrm>
            <a:off x="1496000" y="309019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One column text" preserve="0" showMasterPhAnim="0" showMasterSp="1" userDrawn="1">
  <p:cSld name="ONE_COLUMN_TEX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body" idx="1"/>
          </p:nvPr>
        </p:nvSpPr>
        <p:spPr bwMode="auto">
          <a:xfrm>
            <a:off x="713100" y="1696500"/>
            <a:ext cx="4117800" cy="27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 bwMode="auto">
          <a:xfrm>
            <a:off x="713100" y="539400"/>
            <a:ext cx="41178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in point" preserve="0" showMasterPhAnim="0" showMasterSp="1" userDrawn="1">
  <p:cSld name="MAIN_POINT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 bwMode="auto">
          <a:xfrm>
            <a:off x="2010575" y="1307099"/>
            <a:ext cx="5122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title and description" preserve="0" showMasterPhAnim="0" showMasterSp="1" userDrawn="1">
  <p:cSld name="SECTION_TITLE_AND_DESCRIPTION">
    <p:bg>
      <p:bgPr shadeToTitle="0">
        <a:blipFill>
          <a:blip r:embed="rId2">
            <a:alphaModFix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 bwMode="auto">
          <a:xfrm>
            <a:off x="2241450" y="128495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9"/>
          <p:cNvSpPr txBox="1"/>
          <p:nvPr>
            <p:ph type="subTitle" idx="1"/>
          </p:nvPr>
        </p:nvSpPr>
        <p:spPr bwMode="auto">
          <a:xfrm>
            <a:off x="2241450" y="2126750"/>
            <a:ext cx="4661100" cy="12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aption" preserve="0" showMasterPhAnim="0" showMasterSp="1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 bwMode="auto">
          <a:xfrm>
            <a:off x="713100" y="1821725"/>
            <a:ext cx="2961300" cy="26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1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-2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 bwMode="auto"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/>
          <p:nvPr>
            <p:ph type="body" idx="1"/>
          </p:nvPr>
        </p:nvSpPr>
        <p:spPr bwMode="auto"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1pPr>
            <a:lvl2pPr marL="914400" lvl="1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2pPr>
            <a:lvl3pPr marL="1371600" lvl="2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3pPr>
            <a:lvl4pPr marL="1828800" lvl="3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4pPr>
            <a:lvl5pPr marL="2286000" lvl="4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5pPr>
            <a:lvl6pPr marL="2743200" lvl="5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6pPr>
            <a:lvl7pPr marL="3200400" lvl="6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7pPr>
            <a:lvl8pPr marL="3657600" lvl="7" indent="-31750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8pPr>
            <a:lvl9pPr marL="4114800" lvl="8" indent="-31750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"/>
                <a:ea typeface="Barlow"/>
                <a:cs typeface="Barlow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 bwMode="auto">
          <a:xfrm>
            <a:off x="1471275" y="1457325"/>
            <a:ext cx="6201600" cy="16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700">
                <a:solidFill>
                  <a:schemeClr val="accent3"/>
                </a:solidFill>
              </a:rPr>
              <a:t>PhD Problem 5</a:t>
            </a:r>
            <a:endParaRPr sz="4400">
              <a:solidFill>
                <a:schemeClr val="accent3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500">
                <a:solidFill>
                  <a:schemeClr val="dk1"/>
                </a:solidFill>
              </a:rPr>
              <a:t>Identify Potential Drug Interactions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90" name="Google Shape;190;p35"/>
          <p:cNvSpPr txBox="1"/>
          <p:nvPr>
            <p:ph type="subTitle" idx="1"/>
          </p:nvPr>
        </p:nvSpPr>
        <p:spPr bwMode="auto"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Here is where your presentation </a:t>
            </a:r>
            <a:endParaRPr/>
          </a:p>
        </p:txBody>
      </p:sp>
      <p:sp>
        <p:nvSpPr>
          <p:cNvPr id="191" name="Google Shape;191;p35"/>
          <p:cNvSpPr/>
          <p:nvPr/>
        </p:nvSpPr>
        <p:spPr bwMode="auto">
          <a:xfrm>
            <a:off x="2307600" y="3210438"/>
            <a:ext cx="4528800" cy="475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192" name="Google Shape;192;p35"/>
          <p:cNvSpPr txBox="1"/>
          <p:nvPr>
            <p:ph type="subTitle" idx="1"/>
          </p:nvPr>
        </p:nvSpPr>
        <p:spPr bwMode="auto">
          <a:xfrm>
            <a:off x="2494200" y="3210438"/>
            <a:ext cx="4155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Binary Bandits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type="title"/>
          </p:nvPr>
        </p:nvSpPr>
        <p:spPr bwMode="auto">
          <a:xfrm>
            <a:off x="6667350" y="332900"/>
            <a:ext cx="2409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4</a:t>
            </a:r>
            <a:endParaRPr sz="3600"/>
          </a:p>
        </p:txBody>
      </p:sp>
      <p:pic>
        <p:nvPicPr>
          <p:cNvPr id="355" name="Google Shape;355;p44"/>
          <p:cNvPicPr/>
          <p:nvPr/>
        </p:nvPicPr>
        <p:blipFill>
          <a:blip r:embed="rId3">
            <a:alphaModFix/>
          </a:blip>
          <a:srcRect l="0" t="806" r="0" b="816"/>
          <a:stretch/>
        </p:blipFill>
        <p:spPr bwMode="auto"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dist="76200" dir="18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44"/>
          <p:cNvPicPr/>
          <p:nvPr/>
        </p:nvPicPr>
        <p:blipFill>
          <a:blip r:embed="rId4">
            <a:alphaModFix/>
          </a:blip>
          <a:srcRect l="0" t="455" r="0" b="444"/>
          <a:stretch/>
        </p:blipFill>
        <p:spPr bwMode="auto">
          <a:xfrm>
            <a:off x="5122225" y="1624675"/>
            <a:ext cx="3763799" cy="296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3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44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 bwMode="auto">
          <a:xfrm>
            <a:off x="720075" y="25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DrugBank Trials</a:t>
            </a:r>
            <a:endParaRPr/>
          </a:p>
        </p:txBody>
      </p:sp>
      <p:sp>
        <p:nvSpPr>
          <p:cNvPr id="363" name="Google Shape;363;p45"/>
          <p:cNvSpPr/>
          <p:nvPr/>
        </p:nvSpPr>
        <p:spPr bwMode="auto">
          <a:xfrm>
            <a:off x="1395725" y="1073625"/>
            <a:ext cx="14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364" name="Google Shape;364;p45"/>
          <p:cNvSpPr/>
          <p:nvPr/>
        </p:nvSpPr>
        <p:spPr bwMode="auto">
          <a:xfrm>
            <a:off x="3025975" y="1073625"/>
            <a:ext cx="14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365" name="Google Shape;365;p45"/>
          <p:cNvSpPr/>
          <p:nvPr/>
        </p:nvSpPr>
        <p:spPr bwMode="auto">
          <a:xfrm>
            <a:off x="4656225" y="1073625"/>
            <a:ext cx="14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366" name="Google Shape;366;p45"/>
          <p:cNvSpPr/>
          <p:nvPr/>
        </p:nvSpPr>
        <p:spPr bwMode="auto">
          <a:xfrm>
            <a:off x="6286475" y="1073625"/>
            <a:ext cx="14622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graphicFrame>
        <p:nvGraphicFramePr>
          <p:cNvPr id="367" name="Google Shape;367;p45"/>
          <p:cNvGraphicFramePr>
            <a:graphicFrameLocks xmlns:a="http://schemas.openxmlformats.org/drawingml/2006/main"/>
          </p:cNvGraphicFramePr>
          <p:nvPr/>
        </p:nvGraphicFramePr>
        <p:xfrm>
          <a:off x="1311725" y="1073625"/>
          <a:ext cx="3000000" cy="3000000"/>
        </p:xfrm>
        <a:graphic>
          <a:graphicData uri="http://schemas.openxmlformats.org/drawingml/2006/table">
            <a:tbl>
              <a:tblPr firstRow="0" firstCol="0" lastRow="0" lastCol="0" bandRow="0" bandCol="0">
                <a:tableStyleId>{53965BC0-26D6-46B1-9995-F853A21C4A41}</a:tableStyleId>
                <a:noFill/>
              </a:tblPr>
              <a:tblGrid>
                <a:gridCol w="1630175"/>
                <a:gridCol w="1630175"/>
                <a:gridCol w="1630175"/>
                <a:gridCol w="1630175"/>
              </a:tblGrid>
              <a:tr h="48740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Trial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>
                          <a:alpha val="0"/>
                        </a:srgbClr>
                      </a:solidFill>
                    </a:lnL>
                    <a:lnR w="9525" algn="ctr">
                      <a:solidFill>
                        <a:srgbClr val="5F8195">
                          <a:alpha val="0"/>
                        </a:srgbClr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Batch Size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>
                          <a:alpha val="0"/>
                        </a:srgbClr>
                      </a:solidFill>
                    </a:lnL>
                    <a:lnR w="9525" algn="ctr">
                      <a:solidFill>
                        <a:srgbClr val="5F8195">
                          <a:alpha val="0"/>
                        </a:srgbClr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Hidden Parameters</a:t>
                      </a:r>
                      <a:endParaRPr sz="12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>
                          <a:alpha val="0"/>
                        </a:srgbClr>
                      </a:solidFill>
                    </a:lnL>
                    <a:lnR w="9525" algn="ctr">
                      <a:solidFill>
                        <a:srgbClr val="5F8195">
                          <a:alpha val="0"/>
                        </a:srgbClr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Accuracy</a:t>
                      </a:r>
                      <a:br>
                        <a:rPr lang="en" sz="10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</a:br>
                      <a:r>
                        <a:rPr lang="en" sz="1000" b="1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(Validation)</a:t>
                      </a:r>
                      <a:endParaRPr sz="10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>
                          <a:alpha val="0"/>
                        </a:srgbClr>
                      </a:solidFill>
                    </a:lnL>
                    <a:lnR w="9525" algn="ctr">
                      <a:solidFill>
                        <a:srgbClr val="5F8195">
                          <a:alpha val="0"/>
                        </a:srgbClr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</a:tr>
              <a:tr h="62715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32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128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43.43%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>
                          <a:alpha val="0"/>
                        </a:srgbClr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</a:tr>
              <a:tr h="62715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128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512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67.09%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</a:tr>
              <a:tr h="62715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512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2048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77.78%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/>
                      </a:solidFill>
                    </a:lnB>
                  </a:tcPr>
                </a:tc>
              </a:tr>
              <a:tr h="627150"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</a:rPr>
                        <a:t>4</a:t>
                      </a:r>
                      <a:endParaRPr sz="1800"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1024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4096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  <a:tc>
                  <a:txBody>
                    <a:bodyPr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</a:rPr>
                        <a:t>87.48%</a:t>
                      </a:r>
                      <a:endParaRPr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</a:endParaRPr>
                    </a:p>
                  </a:txBody>
                  <a:tcPr marL="91425" marR="91425" marT="91425" marB="91425" anchor="ctr">
                    <a:lnL w="9525" algn="ctr">
                      <a:solidFill>
                        <a:srgbClr val="5F8195"/>
                      </a:solidFill>
                    </a:lnL>
                    <a:lnR w="9525" algn="ctr">
                      <a:solidFill>
                        <a:srgbClr val="5F8195"/>
                      </a:solidFill>
                    </a:lnR>
                    <a:lnT w="9525" algn="ctr">
                      <a:solidFill>
                        <a:srgbClr val="5F8195"/>
                      </a:solidFill>
                    </a:lnT>
                    <a:lnB w="9525" algn="ctr">
                      <a:solidFill>
                        <a:srgbClr val="5F8195">
                          <a:alpha val="0"/>
                        </a:srgbClr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68" name="Google Shape;368;p45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subTitle" idx="1"/>
          </p:nvPr>
        </p:nvSpPr>
        <p:spPr bwMode="auto">
          <a:xfrm>
            <a:off x="1359175" y="3683850"/>
            <a:ext cx="23034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600"/>
              <a:t>Dominik Soós</a:t>
            </a:r>
            <a:endParaRPr sz="2600"/>
          </a:p>
        </p:txBody>
      </p:sp>
      <p:pic>
        <p:nvPicPr>
          <p:cNvPr id="198" name="Google Shape;198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83671" y="-128750"/>
            <a:ext cx="2824650" cy="23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/>
          <p:nvPr/>
        </p:nvPicPr>
        <p:blipFill>
          <a:blip r:embed="rId4">
            <a:alphaModFix/>
          </a:blip>
          <a:stretch/>
        </p:blipFill>
        <p:spPr bwMode="auto">
          <a:xfrm rot="9983369">
            <a:off x="6854223" y="2775775"/>
            <a:ext cx="2325051" cy="1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4951200" y="1459650"/>
            <a:ext cx="2224200" cy="22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36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1417196" y="1516850"/>
            <a:ext cx="2187379" cy="210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>
            <p:ph type="subTitle" idx="1"/>
          </p:nvPr>
        </p:nvSpPr>
        <p:spPr bwMode="auto">
          <a:xfrm>
            <a:off x="4911588" y="3683850"/>
            <a:ext cx="23034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600"/>
              <a:t>David Calano</a:t>
            </a:r>
            <a:endParaRPr sz="2600"/>
          </a:p>
        </p:txBody>
      </p:sp>
      <p:sp>
        <p:nvSpPr>
          <p:cNvPr id="203" name="Google Shape;203;p36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Problem Overview</a:t>
            </a:r>
            <a:endParaRPr/>
          </a:p>
        </p:txBody>
      </p:sp>
      <p:sp>
        <p:nvSpPr>
          <p:cNvPr id="209" name="Google Shape;209;p37"/>
          <p:cNvSpPr txBox="1"/>
          <p:nvPr>
            <p:ph type="body" idx="1"/>
          </p:nvPr>
        </p:nvSpPr>
        <p:spPr bwMode="auto"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pPr>
            <a:r>
              <a:rPr lang="en"/>
              <a:t>Classification of drug interactions / side-effects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Single-target Drug-Target Interactions (DTI)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pPr>
            <a:r>
              <a:rPr lang="en" b="1"/>
              <a:t>Multi-target Drug-Drug Interactions (DDI)</a:t>
            </a:r>
            <a:endParaRPr b="1"/>
          </a:p>
          <a:p>
            <a:pPr marL="457200" lvl="0" indent="-30480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pPr>
            <a:r>
              <a:rPr lang="en"/>
              <a:t>SMILES: Simplified Molecular Input Line Entry System</a:t>
            </a:r>
            <a:endParaRPr/>
          </a:p>
          <a:p>
            <a:pPr marL="457200" lvl="0" indent="-30480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pPr>
            <a:r>
              <a:rPr lang="en"/>
              <a:t>Available datasets: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pPr>
            <a:r>
              <a:rPr lang="en" b="1"/>
              <a:t>DrugBank (DDI)</a:t>
            </a:r>
            <a:endParaRPr b="1"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TWOSIDES (DDI)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Open Graph Benchmark (DDI)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BioSNAP (DTI)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BindingDB (DTI)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DrugCombDB</a:t>
            </a:r>
            <a:endParaRPr/>
          </a:p>
          <a:p>
            <a:pPr marL="457200" lvl="0" indent="-304800" algn="l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pPr>
            <a:r>
              <a:rPr lang="en"/>
              <a:t>Potential Models: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Convolutional Neural Network</a:t>
            </a:r>
            <a:endParaRPr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pPr>
            <a:r>
              <a:rPr lang="en" b="1"/>
              <a:t>Graph Neural Network</a:t>
            </a:r>
            <a:endParaRPr b="1"/>
          </a:p>
          <a:p>
            <a:pPr marL="914400" lvl="1" indent="-304800" algn="l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pPr>
            <a:r>
              <a:rPr lang="en"/>
              <a:t>Knowledge Embedding</a:t>
            </a:r>
            <a:endParaRPr/>
          </a:p>
        </p:txBody>
      </p:sp>
      <p:sp>
        <p:nvSpPr>
          <p:cNvPr id="210" name="Google Shape;210;p37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 bwMode="auto">
          <a:xfrm>
            <a:off x="422217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6" name="Google Shape;216;p38"/>
          <p:cNvSpPr/>
          <p:nvPr/>
        </p:nvSpPr>
        <p:spPr bwMode="auto">
          <a:xfrm>
            <a:off x="692142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7" name="Google Shape;217;p38"/>
          <p:cNvSpPr/>
          <p:nvPr/>
        </p:nvSpPr>
        <p:spPr bwMode="auto">
          <a:xfrm>
            <a:off x="152292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8" name="Google Shape;218;p38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Initial Issues</a:t>
            </a:r>
            <a:endParaRPr/>
          </a:p>
        </p:txBody>
      </p:sp>
      <p:sp>
        <p:nvSpPr>
          <p:cNvPr id="219" name="Google Shape;219;p38"/>
          <p:cNvSpPr txBox="1"/>
          <p:nvPr>
            <p:ph type="title" idx="2"/>
          </p:nvPr>
        </p:nvSpPr>
        <p:spPr bwMode="auto">
          <a:xfrm>
            <a:off x="719938" y="216576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Data Access</a:t>
            </a:r>
            <a:endParaRPr sz="2000"/>
          </a:p>
        </p:txBody>
      </p:sp>
      <p:sp>
        <p:nvSpPr>
          <p:cNvPr id="220" name="Google Shape;220;p38"/>
          <p:cNvSpPr txBox="1"/>
          <p:nvPr>
            <p:ph type="subTitle" idx="1"/>
          </p:nvPr>
        </p:nvSpPr>
        <p:spPr bwMode="auto">
          <a:xfrm>
            <a:off x="719963" y="2464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Full DrugBank dataset requires subscription</a:t>
            </a:r>
            <a:endParaRPr/>
          </a:p>
        </p:txBody>
      </p:sp>
      <p:sp>
        <p:nvSpPr>
          <p:cNvPr id="221" name="Google Shape;221;p38"/>
          <p:cNvSpPr txBox="1"/>
          <p:nvPr>
            <p:ph type="title" idx="3"/>
          </p:nvPr>
        </p:nvSpPr>
        <p:spPr bwMode="auto">
          <a:xfrm>
            <a:off x="3419207" y="216576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Unbalanced Data</a:t>
            </a:r>
            <a:endParaRPr sz="2000"/>
          </a:p>
        </p:txBody>
      </p:sp>
      <p:sp>
        <p:nvSpPr>
          <p:cNvPr id="222" name="Google Shape;222;p38"/>
          <p:cNvSpPr txBox="1"/>
          <p:nvPr>
            <p:ph type="subTitle" idx="4"/>
          </p:nvPr>
        </p:nvSpPr>
        <p:spPr bwMode="auto">
          <a:xfrm>
            <a:off x="3419232" y="2464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Some available data is highly unbalanced</a:t>
            </a:r>
            <a:endParaRPr/>
          </a:p>
        </p:txBody>
      </p:sp>
      <p:sp>
        <p:nvSpPr>
          <p:cNvPr id="223" name="Google Shape;223;p38"/>
          <p:cNvSpPr txBox="1"/>
          <p:nvPr>
            <p:ph type="title" idx="9"/>
          </p:nvPr>
        </p:nvSpPr>
        <p:spPr bwMode="auto">
          <a:xfrm>
            <a:off x="6118483" y="216576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700"/>
              <a:t>Reference Libraries</a:t>
            </a:r>
            <a:endParaRPr sz="1700"/>
          </a:p>
        </p:txBody>
      </p:sp>
      <p:sp>
        <p:nvSpPr>
          <p:cNvPr id="224" name="Google Shape;224;p38"/>
          <p:cNvSpPr txBox="1"/>
          <p:nvPr>
            <p:ph type="subTitle" idx="13"/>
          </p:nvPr>
        </p:nvSpPr>
        <p:spPr bwMode="auto">
          <a:xfrm>
            <a:off x="6118508" y="2464863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Recent but aging or unsupported libraries</a:t>
            </a:r>
            <a:endParaRPr/>
          </a:p>
        </p:txBody>
      </p:sp>
      <p:sp>
        <p:nvSpPr>
          <p:cNvPr id="225" name="Google Shape;225;p38"/>
          <p:cNvSpPr txBox="1"/>
          <p:nvPr>
            <p:ph type="title" idx="16"/>
          </p:nvPr>
        </p:nvSpPr>
        <p:spPr bwMode="auto">
          <a:xfrm>
            <a:off x="1566447" y="1681688"/>
            <a:ext cx="612600" cy="440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bg1"/>
                </a:solidFill>
              </a:rPr>
              <a:t>01</a:t>
            </a:r>
            <a:endParaRPr/>
          </a:p>
        </p:txBody>
      </p:sp>
      <p:sp>
        <p:nvSpPr>
          <p:cNvPr id="226" name="Google Shape;226;p38"/>
          <p:cNvSpPr txBox="1"/>
          <p:nvPr>
            <p:ph type="title" idx="17"/>
          </p:nvPr>
        </p:nvSpPr>
        <p:spPr bwMode="auto">
          <a:xfrm>
            <a:off x="4265638" y="1681713"/>
            <a:ext cx="612600" cy="440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bg1"/>
                </a:solidFill>
              </a:rPr>
              <a:t>02</a:t>
            </a:r>
            <a:endParaRPr/>
          </a:p>
        </p:txBody>
      </p:sp>
      <p:sp>
        <p:nvSpPr>
          <p:cNvPr id="227" name="Google Shape;227;p38"/>
          <p:cNvSpPr txBox="1"/>
          <p:nvPr>
            <p:ph type="title" idx="18"/>
          </p:nvPr>
        </p:nvSpPr>
        <p:spPr bwMode="auto">
          <a:xfrm>
            <a:off x="6964963" y="1681713"/>
            <a:ext cx="612600" cy="440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bg1"/>
                </a:solidFill>
              </a:rPr>
              <a:t>03</a:t>
            </a:r>
            <a:endParaRPr/>
          </a:p>
        </p:txBody>
      </p:sp>
      <p:sp>
        <p:nvSpPr>
          <p:cNvPr id="228" name="Google Shape;228;p38"/>
          <p:cNvSpPr/>
          <p:nvPr/>
        </p:nvSpPr>
        <p:spPr bwMode="auto">
          <a:xfrm>
            <a:off x="4222161" y="3292437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9" name="Google Shape;229;p38"/>
          <p:cNvSpPr txBox="1"/>
          <p:nvPr>
            <p:ph type="title" idx="2"/>
          </p:nvPr>
        </p:nvSpPr>
        <p:spPr bwMode="auto">
          <a:xfrm>
            <a:off x="3419175" y="39060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/>
              <a:t>Technical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0" name="Google Shape;230;p38"/>
          <p:cNvSpPr txBox="1"/>
          <p:nvPr>
            <p:ph type="subTitle" idx="1"/>
          </p:nvPr>
        </p:nvSpPr>
        <p:spPr bwMode="auto">
          <a:xfrm>
            <a:off x="3419200" y="420518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Environment and hardware-specific issues</a:t>
            </a:r>
            <a:endParaRPr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1" name="Google Shape;231;p38"/>
          <p:cNvSpPr txBox="1"/>
          <p:nvPr>
            <p:ph type="title" idx="16"/>
          </p:nvPr>
        </p:nvSpPr>
        <p:spPr bwMode="auto">
          <a:xfrm>
            <a:off x="4265684" y="3422013"/>
            <a:ext cx="612600" cy="440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bg1"/>
                </a:solidFill>
              </a:rPr>
              <a:t>04</a:t>
            </a:r>
            <a:endParaRPr/>
          </a:p>
        </p:txBody>
      </p:sp>
      <p:sp>
        <p:nvSpPr>
          <p:cNvPr id="232" name="Google Shape;232;p38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7350" y="3102063"/>
            <a:ext cx="2730810" cy="188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 bwMode="auto"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Feature Selection</a:t>
            </a:r>
            <a:endParaRPr/>
          </a:p>
        </p:txBody>
      </p:sp>
      <p:sp>
        <p:nvSpPr>
          <p:cNvPr id="239" name="Google Shape;239;p39"/>
          <p:cNvSpPr/>
          <p:nvPr/>
        </p:nvSpPr>
        <p:spPr bwMode="auto">
          <a:xfrm>
            <a:off x="1056800" y="1961650"/>
            <a:ext cx="1958700" cy="195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0" name="Google Shape;240;p39"/>
          <p:cNvSpPr/>
          <p:nvPr/>
        </p:nvSpPr>
        <p:spPr bwMode="auto">
          <a:xfrm>
            <a:off x="3740794" y="17892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1" name="Google Shape;241;p39"/>
          <p:cNvSpPr txBox="1"/>
          <p:nvPr/>
        </p:nvSpPr>
        <p:spPr bwMode="auto">
          <a:xfrm>
            <a:off x="3818344" y="17954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2" name="Google Shape;242;p39"/>
          <p:cNvSpPr txBox="1"/>
          <p:nvPr/>
        </p:nvSpPr>
        <p:spPr bwMode="auto">
          <a:xfrm>
            <a:off x="5571400" y="183197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</a:rPr>
              <a:t>Single, Double, Triple, Aromatic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43" name="Google Shape;243;p39"/>
          <p:cNvSpPr/>
          <p:nvPr/>
        </p:nvSpPr>
        <p:spPr bwMode="auto">
          <a:xfrm>
            <a:off x="3740694" y="1789225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4" name="Google Shape;244;p39"/>
          <p:cNvSpPr txBox="1"/>
          <p:nvPr/>
        </p:nvSpPr>
        <p:spPr bwMode="auto">
          <a:xfrm>
            <a:off x="3818250" y="1795473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Molecular bondings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5" name="Google Shape;245;p39"/>
          <p:cNvSpPr/>
          <p:nvPr/>
        </p:nvSpPr>
        <p:spPr bwMode="auto">
          <a:xfrm>
            <a:off x="3740794" y="2483988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6" name="Google Shape;246;p39"/>
          <p:cNvSpPr txBox="1"/>
          <p:nvPr/>
        </p:nvSpPr>
        <p:spPr bwMode="auto">
          <a:xfrm>
            <a:off x="3818344" y="2490244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7" name="Google Shape;247;p39"/>
          <p:cNvSpPr txBox="1"/>
          <p:nvPr/>
        </p:nvSpPr>
        <p:spPr bwMode="auto">
          <a:xfrm>
            <a:off x="5571400" y="2526738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</a:rPr>
              <a:t>Ring presence, conjugations 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48" name="Google Shape;248;p39"/>
          <p:cNvSpPr/>
          <p:nvPr/>
        </p:nvSpPr>
        <p:spPr bwMode="auto">
          <a:xfrm>
            <a:off x="3740694" y="2483988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49" name="Google Shape;249;p39"/>
          <p:cNvSpPr txBox="1"/>
          <p:nvPr/>
        </p:nvSpPr>
        <p:spPr bwMode="auto">
          <a:xfrm>
            <a:off x="3818250" y="2490236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Molecular properties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50" name="Google Shape;250;p39"/>
          <p:cNvSpPr/>
          <p:nvPr/>
        </p:nvSpPr>
        <p:spPr bwMode="auto">
          <a:xfrm>
            <a:off x="3729394" y="31787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51" name="Google Shape;251;p39"/>
          <p:cNvSpPr txBox="1"/>
          <p:nvPr/>
        </p:nvSpPr>
        <p:spPr bwMode="auto">
          <a:xfrm>
            <a:off x="3806944" y="31850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Jupiter</a:t>
            </a:r>
            <a:endParaRPr sz="2000"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52" name="Google Shape;252;p39"/>
          <p:cNvSpPr txBox="1"/>
          <p:nvPr/>
        </p:nvSpPr>
        <p:spPr bwMode="auto">
          <a:xfrm>
            <a:off x="5571400" y="3048850"/>
            <a:ext cx="28596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</a:rPr>
              <a:t>Atomic number, degree, formal charge, hybridization, hydrogen count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53" name="Google Shape;253;p39"/>
          <p:cNvSpPr/>
          <p:nvPr/>
        </p:nvSpPr>
        <p:spPr bwMode="auto">
          <a:xfrm>
            <a:off x="3729294" y="3178750"/>
            <a:ext cx="1830600" cy="482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b="1">
              <a:latin typeface="Space Grotesk"/>
              <a:ea typeface="Space Grotesk"/>
              <a:cs typeface="Space Grotesk"/>
            </a:endParaRPr>
          </a:p>
        </p:txBody>
      </p:sp>
      <p:sp>
        <p:nvSpPr>
          <p:cNvPr id="254" name="Google Shape;254;p39"/>
          <p:cNvSpPr txBox="1"/>
          <p:nvPr/>
        </p:nvSpPr>
        <p:spPr bwMode="auto">
          <a:xfrm>
            <a:off x="3806850" y="3184998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</a:rPr>
              <a:t>Atomic properties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</a:endParaRPr>
          </a:p>
        </p:txBody>
      </p:sp>
      <p:cxnSp>
        <p:nvCxnSpPr>
          <p:cNvPr id="255" name="Google Shape;255;p39"/>
          <p:cNvCxnSpPr>
            <a:cxnSpLocks/>
            <a:stCxn id="243" idx="1"/>
          </p:cNvCxnSpPr>
          <p:nvPr/>
        </p:nvCxnSpPr>
        <p:spPr bwMode="auto">
          <a:xfrm flipH="1">
            <a:off x="2672394" y="2030575"/>
            <a:ext cx="1068300" cy="176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6" name="Google Shape;256;p39"/>
          <p:cNvCxnSpPr>
            <a:cxnSpLocks/>
          </p:cNvCxnSpPr>
          <p:nvPr/>
        </p:nvCxnSpPr>
        <p:spPr bwMode="auto">
          <a:xfrm flipH="1">
            <a:off x="2705750" y="2725463"/>
            <a:ext cx="1035000" cy="12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7" name="Google Shape;257;p39"/>
          <p:cNvCxnSpPr>
            <a:cxnSpLocks/>
            <a:stCxn id="253" idx="1"/>
          </p:cNvCxnSpPr>
          <p:nvPr/>
        </p:nvCxnSpPr>
        <p:spPr bwMode="auto">
          <a:xfrm flipH="1">
            <a:off x="2672394" y="3420100"/>
            <a:ext cx="1056900" cy="4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59" name="Google Shape;259;p39"/>
          <p:cNvGrpSpPr/>
          <p:nvPr/>
        </p:nvGrpSpPr>
        <p:grpSpPr bwMode="auto">
          <a:xfrm>
            <a:off x="1363372" y="2395542"/>
            <a:ext cx="1242879" cy="1090931"/>
            <a:chOff x="6169057" y="1261891"/>
            <a:chExt cx="470859" cy="490703"/>
          </a:xfrm>
        </p:grpSpPr>
        <p:sp>
          <p:nvSpPr>
            <p:cNvPr id="260" name="Google Shape;260;p39"/>
            <p:cNvSpPr/>
            <p:nvPr/>
          </p:nvSpPr>
          <p:spPr bwMode="auto">
            <a:xfrm>
              <a:off x="6196351" y="1316247"/>
              <a:ext cx="407414" cy="388001"/>
            </a:xfrm>
            <a:custGeom>
              <a:avLst/>
              <a:gdLst/>
              <a:ahLst/>
              <a:cxnLst/>
              <a:rect l="l" t="t" r="r" b="b"/>
              <a:pathLst>
                <a:path w="14166" h="13491" fill="norm" stroke="1" extrusionOk="0">
                  <a:moveTo>
                    <a:pt x="10367" y="1"/>
                  </a:moveTo>
                  <a:cubicBezTo>
                    <a:pt x="9481" y="1"/>
                    <a:pt x="8595" y="340"/>
                    <a:pt x="7921" y="1017"/>
                  </a:cubicBezTo>
                  <a:lnTo>
                    <a:pt x="1356" y="7583"/>
                  </a:lnTo>
                  <a:cubicBezTo>
                    <a:pt x="1" y="8931"/>
                    <a:pt x="1" y="11124"/>
                    <a:pt x="1356" y="12479"/>
                  </a:cubicBezTo>
                  <a:cubicBezTo>
                    <a:pt x="2030" y="13153"/>
                    <a:pt x="2915" y="13490"/>
                    <a:pt x="3801" y="13490"/>
                  </a:cubicBezTo>
                  <a:cubicBezTo>
                    <a:pt x="4687" y="13490"/>
                    <a:pt x="5574" y="13153"/>
                    <a:pt x="6252" y="12479"/>
                  </a:cubicBezTo>
                  <a:lnTo>
                    <a:pt x="12817" y="5913"/>
                  </a:lnTo>
                  <a:cubicBezTo>
                    <a:pt x="14166" y="4558"/>
                    <a:pt x="14166" y="2366"/>
                    <a:pt x="12817" y="1017"/>
                  </a:cubicBezTo>
                  <a:cubicBezTo>
                    <a:pt x="12140" y="340"/>
                    <a:pt x="11253" y="1"/>
                    <a:pt x="10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 bwMode="auto">
            <a:xfrm>
              <a:off x="6329653" y="1316247"/>
              <a:ext cx="274112" cy="264391"/>
            </a:xfrm>
            <a:custGeom>
              <a:avLst/>
              <a:gdLst/>
              <a:ahLst/>
              <a:cxnLst/>
              <a:rect l="l" t="t" r="r" b="b"/>
              <a:pathLst>
                <a:path w="9531" h="9193" fill="norm" stroke="1" extrusionOk="0">
                  <a:moveTo>
                    <a:pt x="5732" y="1"/>
                  </a:moveTo>
                  <a:cubicBezTo>
                    <a:pt x="4846" y="1"/>
                    <a:pt x="3960" y="340"/>
                    <a:pt x="3286" y="1017"/>
                  </a:cubicBezTo>
                  <a:lnTo>
                    <a:pt x="0" y="4297"/>
                  </a:lnTo>
                  <a:lnTo>
                    <a:pt x="4896" y="9193"/>
                  </a:lnTo>
                  <a:lnTo>
                    <a:pt x="8182" y="5913"/>
                  </a:lnTo>
                  <a:cubicBezTo>
                    <a:pt x="9531" y="4558"/>
                    <a:pt x="9531" y="2366"/>
                    <a:pt x="8182" y="1017"/>
                  </a:cubicBezTo>
                  <a:cubicBezTo>
                    <a:pt x="7505" y="340"/>
                    <a:pt x="6618" y="1"/>
                    <a:pt x="5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2" name="Google Shape;262;p39"/>
            <p:cNvSpPr/>
            <p:nvPr/>
          </p:nvSpPr>
          <p:spPr bwMode="auto">
            <a:xfrm>
              <a:off x="6169057" y="1337012"/>
              <a:ext cx="150070" cy="74949"/>
            </a:xfrm>
            <a:custGeom>
              <a:avLst/>
              <a:gdLst/>
              <a:ahLst/>
              <a:cxnLst/>
              <a:rect l="l" t="t" r="r" b="b"/>
              <a:pathLst>
                <a:path w="5218" h="2606" fill="norm" stroke="1" extrusionOk="0">
                  <a:moveTo>
                    <a:pt x="1" y="1"/>
                  </a:moveTo>
                  <a:cubicBezTo>
                    <a:pt x="1" y="1441"/>
                    <a:pt x="1166" y="2606"/>
                    <a:pt x="2606" y="2606"/>
                  </a:cubicBezTo>
                  <a:cubicBezTo>
                    <a:pt x="4052" y="2606"/>
                    <a:pt x="5218" y="1441"/>
                    <a:pt x="5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 bwMode="auto">
            <a:xfrm>
              <a:off x="6169057" y="1261891"/>
              <a:ext cx="150070" cy="75150"/>
            </a:xfrm>
            <a:custGeom>
              <a:avLst/>
              <a:gdLst/>
              <a:ahLst/>
              <a:cxnLst/>
              <a:rect l="l" t="t" r="r" b="b"/>
              <a:pathLst>
                <a:path w="5218" h="2613" fill="norm" stroke="1" extrusionOk="0">
                  <a:moveTo>
                    <a:pt x="2606" y="1"/>
                  </a:moveTo>
                  <a:cubicBezTo>
                    <a:pt x="1166" y="1"/>
                    <a:pt x="1" y="1166"/>
                    <a:pt x="1" y="2613"/>
                  </a:cubicBezTo>
                  <a:lnTo>
                    <a:pt x="5218" y="2613"/>
                  </a:lnTo>
                  <a:cubicBezTo>
                    <a:pt x="5218" y="1166"/>
                    <a:pt x="4052" y="1"/>
                    <a:pt x="2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4" name="Google Shape;264;p39"/>
            <p:cNvSpPr/>
            <p:nvPr/>
          </p:nvSpPr>
          <p:spPr bwMode="auto">
            <a:xfrm>
              <a:off x="6532009" y="1604912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fill="norm" stroke="1" extrusionOk="0">
                  <a:moveTo>
                    <a:pt x="1605" y="0"/>
                  </a:moveTo>
                  <a:lnTo>
                    <a:pt x="1" y="5008"/>
                  </a:lnTo>
                  <a:cubicBezTo>
                    <a:pt x="267" y="5094"/>
                    <a:pt x="537" y="5134"/>
                    <a:pt x="803" y="5134"/>
                  </a:cubicBezTo>
                  <a:cubicBezTo>
                    <a:pt x="1914" y="5134"/>
                    <a:pt x="2947" y="4421"/>
                    <a:pt x="3306" y="3306"/>
                  </a:cubicBezTo>
                  <a:cubicBezTo>
                    <a:pt x="3752" y="1925"/>
                    <a:pt x="2986" y="445"/>
                    <a:pt x="1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5" name="Google Shape;265;p39"/>
            <p:cNvSpPr/>
            <p:nvPr/>
          </p:nvSpPr>
          <p:spPr bwMode="auto">
            <a:xfrm>
              <a:off x="6470261" y="1601259"/>
              <a:ext cx="107908" cy="147683"/>
            </a:xfrm>
            <a:custGeom>
              <a:avLst/>
              <a:gdLst/>
              <a:ahLst/>
              <a:cxnLst/>
              <a:rect l="l" t="t" r="r" b="b"/>
              <a:pathLst>
                <a:path w="3752" h="5135" fill="norm" stroke="1" extrusionOk="0">
                  <a:moveTo>
                    <a:pt x="2946" y="1"/>
                  </a:moveTo>
                  <a:cubicBezTo>
                    <a:pt x="1832" y="1"/>
                    <a:pt x="800" y="714"/>
                    <a:pt x="446" y="1829"/>
                  </a:cubicBezTo>
                  <a:cubicBezTo>
                    <a:pt x="1" y="3217"/>
                    <a:pt x="767" y="4696"/>
                    <a:pt x="2148" y="5135"/>
                  </a:cubicBezTo>
                  <a:lnTo>
                    <a:pt x="3752" y="127"/>
                  </a:lnTo>
                  <a:cubicBezTo>
                    <a:pt x="3484" y="41"/>
                    <a:pt x="3213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66" name="Google Shape;266;p39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/>
          <p:nvPr/>
        </p:nvSpPr>
        <p:spPr bwMode="auto">
          <a:xfrm>
            <a:off x="267900" y="38725"/>
            <a:ext cx="1764300" cy="248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Barlow"/>
              <a:ea typeface="Barlow"/>
              <a:cs typeface="Barlow"/>
            </a:endParaRPr>
          </a:p>
        </p:txBody>
      </p:sp>
      <p:sp>
        <p:nvSpPr>
          <p:cNvPr id="272" name="Google Shape;272;p40"/>
          <p:cNvSpPr txBox="1"/>
          <p:nvPr>
            <p:ph type="title"/>
          </p:nvPr>
        </p:nvSpPr>
        <p:spPr bwMode="auto">
          <a:xfrm>
            <a:off x="6326075" y="81405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Approach</a:t>
            </a:r>
            <a:endParaRPr/>
          </a:p>
        </p:txBody>
      </p:sp>
      <p:pic>
        <p:nvPicPr>
          <p:cNvPr id="273" name="Google Shape;273;p4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44382" y="1628694"/>
            <a:ext cx="1400051" cy="75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 bwMode="auto">
          <a:xfrm>
            <a:off x="223500" y="147300"/>
            <a:ext cx="18531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</a:rPr>
              <a:t>Data Preprocessing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pic>
        <p:nvPicPr>
          <p:cNvPr id="275" name="Google Shape;275;p40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44382" y="567521"/>
            <a:ext cx="1400036" cy="756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0"/>
          <p:cNvCxnSpPr>
            <a:cxnSpLocks/>
            <a:stCxn id="275" idx="2"/>
            <a:endCxn id="273" idx="0"/>
          </p:cNvCxnSpPr>
          <p:nvPr/>
        </p:nvCxnSpPr>
        <p:spPr bwMode="auto">
          <a:xfrm>
            <a:off x="1144400" y="1324161"/>
            <a:ext cx="0" cy="30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" name="Google Shape;277;p40"/>
          <p:cNvCxnSpPr>
            <a:cxnSpLocks/>
            <a:stCxn id="271" idx="3"/>
            <a:endCxn id="278" idx="1"/>
          </p:cNvCxnSpPr>
          <p:nvPr/>
        </p:nvCxnSpPr>
        <p:spPr bwMode="auto">
          <a:xfrm>
            <a:off x="2032200" y="1282975"/>
            <a:ext cx="45389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p40"/>
          <p:cNvSpPr/>
          <p:nvPr/>
        </p:nvSpPr>
        <p:spPr bwMode="auto">
          <a:xfrm>
            <a:off x="2486136" y="114005"/>
            <a:ext cx="2632199" cy="233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Barlow"/>
              <a:ea typeface="Barlow"/>
              <a:cs typeface="Barlow"/>
            </a:endParaRPr>
          </a:p>
        </p:txBody>
      </p:sp>
      <p:sp>
        <p:nvSpPr>
          <p:cNvPr id="279" name="Google Shape;279;p40"/>
          <p:cNvSpPr txBox="1"/>
          <p:nvPr/>
        </p:nvSpPr>
        <p:spPr bwMode="auto">
          <a:xfrm>
            <a:off x="2615473" y="598869"/>
            <a:ext cx="23736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800" b="1">
                <a:solidFill>
                  <a:schemeClr val="dk1"/>
                </a:solidFill>
                <a:latin typeface="Barlow"/>
                <a:ea typeface="Barlow"/>
                <a:cs typeface="Barlow"/>
              </a:rPr>
              <a:t>CCC(=O)N(C1CCN(CC1)CCC2=CC=CC=C2)C3=CC=CC=C3</a:t>
            </a:r>
            <a:endParaRPr sz="800" b="1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sp>
        <p:nvSpPr>
          <p:cNvPr id="280" name="Google Shape;280;p40"/>
          <p:cNvSpPr txBox="1"/>
          <p:nvPr/>
        </p:nvSpPr>
        <p:spPr bwMode="auto">
          <a:xfrm>
            <a:off x="3003625" y="191537"/>
            <a:ext cx="15972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</a:rPr>
              <a:t>Feature Selection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cxnSp>
        <p:nvCxnSpPr>
          <p:cNvPr id="281" name="Google Shape;281;p40"/>
          <p:cNvCxnSpPr>
            <a:cxnSpLocks/>
          </p:cNvCxnSpPr>
          <p:nvPr/>
        </p:nvCxnSpPr>
        <p:spPr bwMode="auto">
          <a:xfrm>
            <a:off x="3768570" y="919391"/>
            <a:ext cx="0" cy="339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" name="Google Shape;282;p40"/>
          <p:cNvGrpSpPr/>
          <p:nvPr/>
        </p:nvGrpSpPr>
        <p:grpSpPr bwMode="auto">
          <a:xfrm>
            <a:off x="2816952" y="1332215"/>
            <a:ext cx="1903240" cy="952278"/>
            <a:chOff x="2989591" y="2530008"/>
            <a:chExt cx="2112364" cy="1013601"/>
          </a:xfrm>
        </p:grpSpPr>
        <p:grpSp>
          <p:nvGrpSpPr>
            <p:cNvPr id="283" name="Google Shape;283;p40"/>
            <p:cNvGrpSpPr/>
            <p:nvPr/>
          </p:nvGrpSpPr>
          <p:grpSpPr bwMode="auto">
            <a:xfrm>
              <a:off x="2989591" y="2555979"/>
              <a:ext cx="504163" cy="439223"/>
              <a:chOff x="6893666" y="2640329"/>
              <a:chExt cx="504163" cy="439223"/>
            </a:xfrm>
          </p:grpSpPr>
          <p:sp>
            <p:nvSpPr>
              <p:cNvPr id="284" name="Google Shape;284;p40"/>
              <p:cNvSpPr/>
              <p:nvPr/>
            </p:nvSpPr>
            <p:spPr bwMode="auto">
              <a:xfrm>
                <a:off x="6934505" y="2640329"/>
                <a:ext cx="409485" cy="409284"/>
              </a:xfrm>
              <a:custGeom>
                <a:avLst/>
                <a:gdLst/>
                <a:ahLst/>
                <a:cxnLst/>
                <a:rect l="l" t="t" r="r" b="b"/>
                <a:pathLst>
                  <a:path w="14238" h="14231" fill="norm" stroke="1" extrusionOk="0">
                    <a:moveTo>
                      <a:pt x="7116" y="0"/>
                    </a:moveTo>
                    <a:cubicBezTo>
                      <a:pt x="3189" y="0"/>
                      <a:pt x="1" y="3188"/>
                      <a:pt x="1" y="7115"/>
                    </a:cubicBezTo>
                    <a:cubicBezTo>
                      <a:pt x="1" y="11043"/>
                      <a:pt x="3189" y="14231"/>
                      <a:pt x="7116" y="14231"/>
                    </a:cubicBezTo>
                    <a:cubicBezTo>
                      <a:pt x="11050" y="14231"/>
                      <a:pt x="14238" y="11043"/>
                      <a:pt x="14238" y="7115"/>
                    </a:cubicBezTo>
                    <a:cubicBezTo>
                      <a:pt x="14238" y="3188"/>
                      <a:pt x="11050" y="0"/>
                      <a:pt x="71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5" name="Google Shape;285;p40"/>
              <p:cNvSpPr/>
              <p:nvPr/>
            </p:nvSpPr>
            <p:spPr bwMode="auto">
              <a:xfrm>
                <a:off x="7177929" y="2864542"/>
                <a:ext cx="219899" cy="214952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7474" fill="norm" stroke="1" extrusionOk="0">
                    <a:moveTo>
                      <a:pt x="5735" y="0"/>
                    </a:moveTo>
                    <a:lnTo>
                      <a:pt x="0" y="6310"/>
                    </a:lnTo>
                    <a:cubicBezTo>
                      <a:pt x="825" y="7088"/>
                      <a:pt x="1877" y="7473"/>
                      <a:pt x="2926" y="7473"/>
                    </a:cubicBezTo>
                    <a:cubicBezTo>
                      <a:pt x="4059" y="7473"/>
                      <a:pt x="5190" y="7024"/>
                      <a:pt x="6029" y="6133"/>
                    </a:cubicBezTo>
                    <a:cubicBezTo>
                      <a:pt x="7646" y="4425"/>
                      <a:pt x="7567" y="1722"/>
                      <a:pt x="5852" y="105"/>
                    </a:cubicBezTo>
                    <a:cubicBezTo>
                      <a:pt x="5813" y="72"/>
                      <a:pt x="5774" y="39"/>
                      <a:pt x="57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6" name="Google Shape;286;p40"/>
              <p:cNvSpPr/>
              <p:nvPr/>
            </p:nvSpPr>
            <p:spPr bwMode="auto">
              <a:xfrm>
                <a:off x="6893666" y="2864542"/>
                <a:ext cx="206928" cy="215010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7476" fill="norm" stroke="1" extrusionOk="0">
                    <a:moveTo>
                      <a:pt x="1460" y="0"/>
                    </a:moveTo>
                    <a:cubicBezTo>
                      <a:pt x="530" y="812"/>
                      <a:pt x="0" y="1977"/>
                      <a:pt x="0" y="3207"/>
                    </a:cubicBezTo>
                    <a:cubicBezTo>
                      <a:pt x="0" y="5564"/>
                      <a:pt x="1905" y="7475"/>
                      <a:pt x="4262" y="7475"/>
                    </a:cubicBezTo>
                    <a:cubicBezTo>
                      <a:pt x="5348" y="7475"/>
                      <a:pt x="6402" y="7063"/>
                      <a:pt x="7194" y="6310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7" name="Google Shape;287;p40"/>
              <p:cNvSpPr/>
              <p:nvPr/>
            </p:nvSpPr>
            <p:spPr bwMode="auto">
              <a:xfrm>
                <a:off x="7130475" y="2756980"/>
                <a:ext cx="17371" cy="176471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136" fill="norm" stroke="1" extrusionOk="0">
                    <a:moveTo>
                      <a:pt x="304" y="0"/>
                    </a:moveTo>
                    <a:cubicBezTo>
                      <a:pt x="280" y="0"/>
                      <a:pt x="255" y="3"/>
                      <a:pt x="230" y="9"/>
                    </a:cubicBezTo>
                    <a:cubicBezTo>
                      <a:pt x="93" y="35"/>
                      <a:pt x="1" y="160"/>
                      <a:pt x="1" y="304"/>
                    </a:cubicBezTo>
                    <a:lnTo>
                      <a:pt x="1" y="5848"/>
                    </a:lnTo>
                    <a:cubicBezTo>
                      <a:pt x="1" y="6005"/>
                      <a:pt x="132" y="6136"/>
                      <a:pt x="302" y="6136"/>
                    </a:cubicBezTo>
                    <a:cubicBezTo>
                      <a:pt x="466" y="6136"/>
                      <a:pt x="603" y="6005"/>
                      <a:pt x="603" y="5848"/>
                    </a:cubicBezTo>
                    <a:lnTo>
                      <a:pt x="603" y="290"/>
                    </a:lnTo>
                    <a:cubicBezTo>
                      <a:pt x="603" y="130"/>
                      <a:pt x="468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8" name="Google Shape;288;p40"/>
              <p:cNvSpPr/>
              <p:nvPr/>
            </p:nvSpPr>
            <p:spPr bwMode="auto">
              <a:xfrm>
                <a:off x="7049919" y="2836674"/>
                <a:ext cx="178686" cy="17141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596" fill="norm" stroke="1" extrusionOk="0">
                    <a:moveTo>
                      <a:pt x="328" y="0"/>
                    </a:moveTo>
                    <a:cubicBezTo>
                      <a:pt x="144" y="0"/>
                      <a:pt x="0" y="177"/>
                      <a:pt x="46" y="373"/>
                    </a:cubicBezTo>
                    <a:cubicBezTo>
                      <a:pt x="79" y="504"/>
                      <a:pt x="203" y="596"/>
                      <a:pt x="341" y="596"/>
                    </a:cubicBezTo>
                    <a:lnTo>
                      <a:pt x="5885" y="596"/>
                    </a:lnTo>
                    <a:cubicBezTo>
                      <a:pt x="6068" y="596"/>
                      <a:pt x="6212" y="426"/>
                      <a:pt x="6166" y="229"/>
                    </a:cubicBezTo>
                    <a:cubicBezTo>
                      <a:pt x="6134" y="92"/>
                      <a:pt x="6009" y="0"/>
                      <a:pt x="5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89" name="Google Shape;289;p40"/>
              <p:cNvSpPr/>
              <p:nvPr/>
            </p:nvSpPr>
            <p:spPr bwMode="auto">
              <a:xfrm>
                <a:off x="7259637" y="2984270"/>
                <a:ext cx="91716" cy="1734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603" fill="norm" stroke="1" extrusionOk="0">
                    <a:moveTo>
                      <a:pt x="347" y="0"/>
                    </a:moveTo>
                    <a:cubicBezTo>
                      <a:pt x="151" y="0"/>
                      <a:pt x="0" y="190"/>
                      <a:pt x="66" y="399"/>
                    </a:cubicBezTo>
                    <a:cubicBezTo>
                      <a:pt x="105" y="524"/>
                      <a:pt x="223" y="602"/>
                      <a:pt x="354" y="602"/>
                    </a:cubicBezTo>
                    <a:lnTo>
                      <a:pt x="2841" y="602"/>
                    </a:lnTo>
                    <a:cubicBezTo>
                      <a:pt x="3038" y="602"/>
                      <a:pt x="3188" y="413"/>
                      <a:pt x="3123" y="203"/>
                    </a:cubicBezTo>
                    <a:cubicBezTo>
                      <a:pt x="3083" y="85"/>
                      <a:pt x="2966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0" name="Google Shape;290;p40"/>
              <p:cNvSpPr/>
              <p:nvPr/>
            </p:nvSpPr>
            <p:spPr bwMode="auto">
              <a:xfrm>
                <a:off x="6927171" y="2984270"/>
                <a:ext cx="91716" cy="1734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603" fill="norm" stroke="1" extrusionOk="0">
                    <a:moveTo>
                      <a:pt x="347" y="0"/>
                    </a:moveTo>
                    <a:cubicBezTo>
                      <a:pt x="151" y="0"/>
                      <a:pt x="0" y="190"/>
                      <a:pt x="66" y="399"/>
                    </a:cubicBezTo>
                    <a:cubicBezTo>
                      <a:pt x="105" y="524"/>
                      <a:pt x="223" y="602"/>
                      <a:pt x="354" y="602"/>
                    </a:cubicBezTo>
                    <a:lnTo>
                      <a:pt x="2841" y="602"/>
                    </a:lnTo>
                    <a:cubicBezTo>
                      <a:pt x="3038" y="602"/>
                      <a:pt x="3188" y="413"/>
                      <a:pt x="3123" y="203"/>
                    </a:cubicBezTo>
                    <a:cubicBezTo>
                      <a:pt x="3084" y="85"/>
                      <a:pt x="2966" y="0"/>
                      <a:pt x="2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91" name="Google Shape;291;p40"/>
            <p:cNvGrpSpPr/>
            <p:nvPr/>
          </p:nvGrpSpPr>
          <p:grpSpPr bwMode="auto">
            <a:xfrm>
              <a:off x="4030001" y="2530008"/>
              <a:ext cx="485181" cy="491192"/>
              <a:chOff x="3939151" y="1940196"/>
              <a:chExt cx="485181" cy="491192"/>
            </a:xfrm>
          </p:grpSpPr>
          <p:sp>
            <p:nvSpPr>
              <p:cNvPr id="292" name="Google Shape;292;p40"/>
              <p:cNvSpPr/>
              <p:nvPr/>
            </p:nvSpPr>
            <p:spPr bwMode="auto">
              <a:xfrm>
                <a:off x="4060949" y="1940196"/>
                <a:ext cx="242504" cy="280151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9741" fill="norm" stroke="1" extrusionOk="0">
                    <a:moveTo>
                      <a:pt x="4216" y="0"/>
                    </a:moveTo>
                    <a:lnTo>
                      <a:pt x="1" y="2435"/>
                    </a:lnTo>
                    <a:lnTo>
                      <a:pt x="1" y="7305"/>
                    </a:lnTo>
                    <a:lnTo>
                      <a:pt x="4216" y="9740"/>
                    </a:lnTo>
                    <a:lnTo>
                      <a:pt x="8432" y="7305"/>
                    </a:lnTo>
                    <a:lnTo>
                      <a:pt x="8432" y="2435"/>
                    </a:lnTo>
                    <a:lnTo>
                      <a:pt x="42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3" name="Google Shape;293;p40"/>
              <p:cNvSpPr/>
              <p:nvPr/>
            </p:nvSpPr>
            <p:spPr bwMode="auto">
              <a:xfrm>
                <a:off x="4181626" y="2151035"/>
                <a:ext cx="242706" cy="280352"/>
              </a:xfrm>
              <a:custGeom>
                <a:avLst/>
                <a:gdLst/>
                <a:ahLst/>
                <a:cxnLst/>
                <a:rect l="l" t="t" r="r" b="b"/>
                <a:pathLst>
                  <a:path w="8439" h="9748" fill="norm" stroke="1" extrusionOk="0">
                    <a:moveTo>
                      <a:pt x="4223" y="1"/>
                    </a:moveTo>
                    <a:lnTo>
                      <a:pt x="1" y="2442"/>
                    </a:lnTo>
                    <a:lnTo>
                      <a:pt x="1" y="7312"/>
                    </a:lnTo>
                    <a:lnTo>
                      <a:pt x="4223" y="9747"/>
                    </a:lnTo>
                    <a:lnTo>
                      <a:pt x="8438" y="7312"/>
                    </a:lnTo>
                    <a:lnTo>
                      <a:pt x="8438" y="2442"/>
                    </a:ln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4" name="Google Shape;294;p40"/>
              <p:cNvSpPr/>
              <p:nvPr/>
            </p:nvSpPr>
            <p:spPr bwMode="auto">
              <a:xfrm>
                <a:off x="3939151" y="2151035"/>
                <a:ext cx="242504" cy="280352"/>
              </a:xfrm>
              <a:custGeom>
                <a:avLst/>
                <a:gdLst/>
                <a:ahLst/>
                <a:cxnLst/>
                <a:rect l="l" t="t" r="r" b="b"/>
                <a:pathLst>
                  <a:path w="8432" h="9748" fill="norm" stroke="1" extrusionOk="0">
                    <a:moveTo>
                      <a:pt x="4216" y="1"/>
                    </a:moveTo>
                    <a:lnTo>
                      <a:pt x="1" y="2442"/>
                    </a:lnTo>
                    <a:lnTo>
                      <a:pt x="1" y="7312"/>
                    </a:lnTo>
                    <a:lnTo>
                      <a:pt x="4216" y="9747"/>
                    </a:lnTo>
                    <a:lnTo>
                      <a:pt x="8432" y="7312"/>
                    </a:lnTo>
                    <a:lnTo>
                      <a:pt x="8432" y="2442"/>
                    </a:lnTo>
                    <a:lnTo>
                      <a:pt x="42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5" name="Google Shape;295;p40"/>
              <p:cNvSpPr/>
              <p:nvPr/>
            </p:nvSpPr>
            <p:spPr bwMode="auto">
              <a:xfrm>
                <a:off x="4083929" y="2023571"/>
                <a:ext cx="18291" cy="10641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3700" fill="norm" stroke="1" extrusionOk="0">
                    <a:moveTo>
                      <a:pt x="317" y="0"/>
                    </a:moveTo>
                    <a:cubicBezTo>
                      <a:pt x="310" y="0"/>
                      <a:pt x="302" y="1"/>
                      <a:pt x="295" y="1"/>
                    </a:cubicBezTo>
                    <a:cubicBezTo>
                      <a:pt x="125" y="14"/>
                      <a:pt x="0" y="158"/>
                      <a:pt x="0" y="328"/>
                    </a:cubicBezTo>
                    <a:lnTo>
                      <a:pt x="0" y="3366"/>
                    </a:lnTo>
                    <a:cubicBezTo>
                      <a:pt x="0" y="3536"/>
                      <a:pt x="125" y="3686"/>
                      <a:pt x="295" y="3699"/>
                    </a:cubicBezTo>
                    <a:cubicBezTo>
                      <a:pt x="299" y="3700"/>
                      <a:pt x="303" y="3700"/>
                      <a:pt x="307" y="3700"/>
                    </a:cubicBezTo>
                    <a:cubicBezTo>
                      <a:pt x="485" y="3700"/>
                      <a:pt x="635" y="3558"/>
                      <a:pt x="635" y="3379"/>
                    </a:cubicBezTo>
                    <a:lnTo>
                      <a:pt x="635" y="315"/>
                    </a:lnTo>
                    <a:cubicBezTo>
                      <a:pt x="635" y="146"/>
                      <a:pt x="491" y="0"/>
                      <a:pt x="3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6" name="Google Shape;296;p40"/>
              <p:cNvSpPr/>
              <p:nvPr/>
            </p:nvSpPr>
            <p:spPr bwMode="auto">
              <a:xfrm>
                <a:off x="4206676" y="2238005"/>
                <a:ext cx="18291" cy="10641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3700" fill="norm" stroke="1" extrusionOk="0">
                    <a:moveTo>
                      <a:pt x="307" y="0"/>
                    </a:moveTo>
                    <a:cubicBezTo>
                      <a:pt x="303" y="0"/>
                      <a:pt x="299" y="1"/>
                      <a:pt x="295" y="1"/>
                    </a:cubicBezTo>
                    <a:cubicBezTo>
                      <a:pt x="125" y="14"/>
                      <a:pt x="0" y="164"/>
                      <a:pt x="0" y="335"/>
                    </a:cubicBezTo>
                    <a:lnTo>
                      <a:pt x="0" y="3372"/>
                    </a:lnTo>
                    <a:cubicBezTo>
                      <a:pt x="0" y="3542"/>
                      <a:pt x="125" y="3686"/>
                      <a:pt x="295" y="3699"/>
                    </a:cubicBezTo>
                    <a:cubicBezTo>
                      <a:pt x="299" y="3699"/>
                      <a:pt x="303" y="3699"/>
                      <a:pt x="307" y="3699"/>
                    </a:cubicBezTo>
                    <a:cubicBezTo>
                      <a:pt x="485" y="3699"/>
                      <a:pt x="635" y="3558"/>
                      <a:pt x="635" y="3378"/>
                    </a:cubicBezTo>
                    <a:lnTo>
                      <a:pt x="635" y="321"/>
                    </a:lnTo>
                    <a:cubicBezTo>
                      <a:pt x="635" y="142"/>
                      <a:pt x="485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7" name="Google Shape;297;p40"/>
              <p:cNvSpPr/>
              <p:nvPr/>
            </p:nvSpPr>
            <p:spPr bwMode="auto">
              <a:xfrm>
                <a:off x="3962130" y="2238005"/>
                <a:ext cx="18291" cy="106412"/>
              </a:xfrm>
              <a:custGeom>
                <a:avLst/>
                <a:gdLst/>
                <a:ahLst/>
                <a:cxnLst/>
                <a:rect l="l" t="t" r="r" b="b"/>
                <a:pathLst>
                  <a:path w="636" h="3700" fill="norm" stroke="1" extrusionOk="0">
                    <a:moveTo>
                      <a:pt x="307" y="0"/>
                    </a:moveTo>
                    <a:cubicBezTo>
                      <a:pt x="303" y="0"/>
                      <a:pt x="299" y="1"/>
                      <a:pt x="295" y="1"/>
                    </a:cubicBezTo>
                    <a:cubicBezTo>
                      <a:pt x="125" y="14"/>
                      <a:pt x="0" y="164"/>
                      <a:pt x="0" y="335"/>
                    </a:cubicBezTo>
                    <a:lnTo>
                      <a:pt x="0" y="3372"/>
                    </a:lnTo>
                    <a:cubicBezTo>
                      <a:pt x="0" y="3542"/>
                      <a:pt x="125" y="3686"/>
                      <a:pt x="295" y="3699"/>
                    </a:cubicBezTo>
                    <a:cubicBezTo>
                      <a:pt x="299" y="3699"/>
                      <a:pt x="303" y="3699"/>
                      <a:pt x="307" y="3699"/>
                    </a:cubicBezTo>
                    <a:cubicBezTo>
                      <a:pt x="485" y="3699"/>
                      <a:pt x="635" y="3558"/>
                      <a:pt x="635" y="3378"/>
                    </a:cubicBezTo>
                    <a:lnTo>
                      <a:pt x="635" y="321"/>
                    </a:lnTo>
                    <a:cubicBezTo>
                      <a:pt x="635" y="142"/>
                      <a:pt x="485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298" name="Google Shape;298;p40"/>
            <p:cNvGrpSpPr/>
            <p:nvPr/>
          </p:nvGrpSpPr>
          <p:grpSpPr bwMode="auto">
            <a:xfrm>
              <a:off x="3493738" y="3052590"/>
              <a:ext cx="491192" cy="491019"/>
              <a:chOff x="5414913" y="3289040"/>
              <a:chExt cx="491192" cy="491019"/>
            </a:xfrm>
          </p:grpSpPr>
          <p:sp>
            <p:nvSpPr>
              <p:cNvPr id="299" name="Google Shape;299;p40"/>
              <p:cNvSpPr/>
              <p:nvPr/>
            </p:nvSpPr>
            <p:spPr bwMode="auto">
              <a:xfrm>
                <a:off x="5414913" y="3289040"/>
                <a:ext cx="491192" cy="491019"/>
              </a:xfrm>
              <a:custGeom>
                <a:avLst/>
                <a:gdLst/>
                <a:ahLst/>
                <a:cxnLst/>
                <a:rect l="l" t="t" r="r" b="b"/>
                <a:pathLst>
                  <a:path w="17079" h="17073" fill="norm" stroke="1" extrusionOk="0">
                    <a:moveTo>
                      <a:pt x="8536" y="596"/>
                    </a:moveTo>
                    <a:cubicBezTo>
                      <a:pt x="12921" y="603"/>
                      <a:pt x="16469" y="4151"/>
                      <a:pt x="16476" y="8537"/>
                    </a:cubicBezTo>
                    <a:cubicBezTo>
                      <a:pt x="16476" y="12916"/>
                      <a:pt x="12921" y="16470"/>
                      <a:pt x="8536" y="16470"/>
                    </a:cubicBezTo>
                    <a:cubicBezTo>
                      <a:pt x="4157" y="16470"/>
                      <a:pt x="602" y="12916"/>
                      <a:pt x="602" y="8537"/>
                    </a:cubicBezTo>
                    <a:cubicBezTo>
                      <a:pt x="602" y="4151"/>
                      <a:pt x="4157" y="596"/>
                      <a:pt x="8536" y="596"/>
                    </a:cubicBezTo>
                    <a:close/>
                    <a:moveTo>
                      <a:pt x="8536" y="1"/>
                    </a:moveTo>
                    <a:cubicBezTo>
                      <a:pt x="3823" y="1"/>
                      <a:pt x="0" y="3824"/>
                      <a:pt x="0" y="8537"/>
                    </a:cubicBezTo>
                    <a:cubicBezTo>
                      <a:pt x="0" y="13249"/>
                      <a:pt x="3823" y="17072"/>
                      <a:pt x="8536" y="17072"/>
                    </a:cubicBezTo>
                    <a:cubicBezTo>
                      <a:pt x="13249" y="17066"/>
                      <a:pt x="17072" y="13249"/>
                      <a:pt x="17078" y="8537"/>
                    </a:cubicBezTo>
                    <a:cubicBezTo>
                      <a:pt x="17078" y="3824"/>
                      <a:pt x="13255" y="1"/>
                      <a:pt x="85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0" name="Google Shape;300;p40"/>
              <p:cNvSpPr/>
              <p:nvPr/>
            </p:nvSpPr>
            <p:spPr bwMode="auto">
              <a:xfrm>
                <a:off x="5487762" y="3361716"/>
                <a:ext cx="345465" cy="345465"/>
              </a:xfrm>
              <a:custGeom>
                <a:avLst/>
                <a:gdLst/>
                <a:ahLst/>
                <a:cxnLst/>
                <a:rect l="l" t="t" r="r" b="b"/>
                <a:pathLst>
                  <a:path w="12012" h="12012" fill="norm" stroke="1" extrusionOk="0">
                    <a:moveTo>
                      <a:pt x="6003" y="603"/>
                    </a:moveTo>
                    <a:cubicBezTo>
                      <a:pt x="8988" y="603"/>
                      <a:pt x="11410" y="3025"/>
                      <a:pt x="11410" y="6010"/>
                    </a:cubicBezTo>
                    <a:cubicBezTo>
                      <a:pt x="11410" y="8994"/>
                      <a:pt x="8994" y="11416"/>
                      <a:pt x="6009" y="11416"/>
                    </a:cubicBezTo>
                    <a:cubicBezTo>
                      <a:pt x="3018" y="11416"/>
                      <a:pt x="603" y="8994"/>
                      <a:pt x="603" y="6010"/>
                    </a:cubicBezTo>
                    <a:cubicBezTo>
                      <a:pt x="603" y="3025"/>
                      <a:pt x="3018" y="603"/>
                      <a:pt x="6003" y="603"/>
                    </a:cubicBezTo>
                    <a:close/>
                    <a:moveTo>
                      <a:pt x="6009" y="0"/>
                    </a:moveTo>
                    <a:cubicBezTo>
                      <a:pt x="2691" y="0"/>
                      <a:pt x="0" y="2691"/>
                      <a:pt x="0" y="6010"/>
                    </a:cubicBezTo>
                    <a:cubicBezTo>
                      <a:pt x="0" y="9322"/>
                      <a:pt x="2691" y="12012"/>
                      <a:pt x="6003" y="12012"/>
                    </a:cubicBezTo>
                    <a:cubicBezTo>
                      <a:pt x="9322" y="12012"/>
                      <a:pt x="12005" y="9322"/>
                      <a:pt x="12012" y="6010"/>
                    </a:cubicBezTo>
                    <a:cubicBezTo>
                      <a:pt x="12012" y="2691"/>
                      <a:pt x="9322" y="0"/>
                      <a:pt x="60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1" name="Google Shape;301;p40"/>
              <p:cNvSpPr/>
              <p:nvPr/>
            </p:nvSpPr>
            <p:spPr bwMode="auto">
              <a:xfrm>
                <a:off x="5569268" y="3443222"/>
                <a:ext cx="182453" cy="182655"/>
              </a:xfrm>
              <a:custGeom>
                <a:avLst/>
                <a:gdLst/>
                <a:ahLst/>
                <a:cxnLst/>
                <a:rect l="l" t="t" r="r" b="b"/>
                <a:pathLst>
                  <a:path w="6344" h="6351" fill="norm" stroke="1" extrusionOk="0">
                    <a:moveTo>
                      <a:pt x="3169" y="1"/>
                    </a:moveTo>
                    <a:cubicBezTo>
                      <a:pt x="1421" y="1"/>
                      <a:pt x="1" y="1421"/>
                      <a:pt x="1" y="3176"/>
                    </a:cubicBezTo>
                    <a:cubicBezTo>
                      <a:pt x="1" y="4930"/>
                      <a:pt x="1421" y="6350"/>
                      <a:pt x="3169" y="6350"/>
                    </a:cubicBezTo>
                    <a:cubicBezTo>
                      <a:pt x="4923" y="6350"/>
                      <a:pt x="6344" y="4930"/>
                      <a:pt x="6344" y="3176"/>
                    </a:cubicBezTo>
                    <a:cubicBezTo>
                      <a:pt x="6344" y="1421"/>
                      <a:pt x="4923" y="1"/>
                      <a:pt x="31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2" name="Google Shape;302;p40"/>
              <p:cNvSpPr/>
              <p:nvPr/>
            </p:nvSpPr>
            <p:spPr bwMode="auto">
              <a:xfrm>
                <a:off x="5756955" y="3300917"/>
                <a:ext cx="81362" cy="81333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828" fill="norm" stroke="1" extrusionOk="0">
                    <a:moveTo>
                      <a:pt x="1415" y="0"/>
                    </a:moveTo>
                    <a:cubicBezTo>
                      <a:pt x="636" y="0"/>
                      <a:pt x="1" y="629"/>
                      <a:pt x="1" y="1414"/>
                    </a:cubicBezTo>
                    <a:cubicBezTo>
                      <a:pt x="1" y="2193"/>
                      <a:pt x="636" y="2828"/>
                      <a:pt x="1415" y="2828"/>
                    </a:cubicBezTo>
                    <a:cubicBezTo>
                      <a:pt x="2194" y="2828"/>
                      <a:pt x="2829" y="2193"/>
                      <a:pt x="2829" y="1414"/>
                    </a:cubicBezTo>
                    <a:cubicBezTo>
                      <a:pt x="2829" y="629"/>
                      <a:pt x="2194" y="0"/>
                      <a:pt x="14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3" name="Google Shape;303;p40"/>
              <p:cNvSpPr/>
              <p:nvPr/>
            </p:nvSpPr>
            <p:spPr bwMode="auto">
              <a:xfrm>
                <a:off x="5462913" y="3544515"/>
                <a:ext cx="81362" cy="81362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829" fill="norm" stroke="1" extrusionOk="0">
                    <a:moveTo>
                      <a:pt x="1414" y="0"/>
                    </a:moveTo>
                    <a:cubicBezTo>
                      <a:pt x="635" y="0"/>
                      <a:pt x="0" y="629"/>
                      <a:pt x="0" y="1414"/>
                    </a:cubicBezTo>
                    <a:cubicBezTo>
                      <a:pt x="0" y="2193"/>
                      <a:pt x="635" y="2828"/>
                      <a:pt x="1414" y="2828"/>
                    </a:cubicBezTo>
                    <a:cubicBezTo>
                      <a:pt x="2200" y="2828"/>
                      <a:pt x="2828" y="2193"/>
                      <a:pt x="2828" y="1414"/>
                    </a:cubicBezTo>
                    <a:cubicBezTo>
                      <a:pt x="2828" y="629"/>
                      <a:pt x="2200" y="0"/>
                      <a:pt x="14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4" name="Google Shape;304;p40"/>
              <p:cNvSpPr/>
              <p:nvPr/>
            </p:nvSpPr>
            <p:spPr bwMode="auto">
              <a:xfrm>
                <a:off x="5625925" y="3488145"/>
                <a:ext cx="70059" cy="92636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21" fill="norm" stroke="1" extrusionOk="0">
                    <a:moveTo>
                      <a:pt x="2132" y="0"/>
                    </a:moveTo>
                    <a:cubicBezTo>
                      <a:pt x="2118" y="0"/>
                      <a:pt x="2104" y="1"/>
                      <a:pt x="2089" y="3"/>
                    </a:cubicBezTo>
                    <a:cubicBezTo>
                      <a:pt x="1938" y="29"/>
                      <a:pt x="1834" y="160"/>
                      <a:pt x="1834" y="311"/>
                    </a:cubicBezTo>
                    <a:lnTo>
                      <a:pt x="1834" y="1974"/>
                    </a:lnTo>
                    <a:lnTo>
                      <a:pt x="544" y="134"/>
                    </a:lnTo>
                    <a:cubicBezTo>
                      <a:pt x="485" y="56"/>
                      <a:pt x="394" y="3"/>
                      <a:pt x="302" y="3"/>
                    </a:cubicBezTo>
                    <a:cubicBezTo>
                      <a:pt x="132" y="3"/>
                      <a:pt x="1" y="141"/>
                      <a:pt x="1" y="304"/>
                    </a:cubicBezTo>
                    <a:lnTo>
                      <a:pt x="1" y="2923"/>
                    </a:lnTo>
                    <a:cubicBezTo>
                      <a:pt x="1" y="3085"/>
                      <a:pt x="134" y="3220"/>
                      <a:pt x="303" y="3220"/>
                    </a:cubicBezTo>
                    <a:cubicBezTo>
                      <a:pt x="318" y="3220"/>
                      <a:pt x="333" y="3219"/>
                      <a:pt x="348" y="3217"/>
                    </a:cubicBezTo>
                    <a:cubicBezTo>
                      <a:pt x="492" y="3198"/>
                      <a:pt x="603" y="3060"/>
                      <a:pt x="603" y="2910"/>
                    </a:cubicBezTo>
                    <a:lnTo>
                      <a:pt x="603" y="1253"/>
                    </a:lnTo>
                    <a:lnTo>
                      <a:pt x="1893" y="3093"/>
                    </a:lnTo>
                    <a:cubicBezTo>
                      <a:pt x="1945" y="3171"/>
                      <a:pt x="2037" y="3217"/>
                      <a:pt x="2135" y="3217"/>
                    </a:cubicBezTo>
                    <a:cubicBezTo>
                      <a:pt x="2168" y="3217"/>
                      <a:pt x="2200" y="3211"/>
                      <a:pt x="2226" y="3204"/>
                    </a:cubicBezTo>
                    <a:cubicBezTo>
                      <a:pt x="2351" y="3165"/>
                      <a:pt x="2436" y="3047"/>
                      <a:pt x="2436" y="2923"/>
                    </a:cubicBezTo>
                    <a:lnTo>
                      <a:pt x="2436" y="304"/>
                    </a:lnTo>
                    <a:cubicBezTo>
                      <a:pt x="2436" y="136"/>
                      <a:pt x="2297" y="0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05" name="Google Shape;305;p40"/>
            <p:cNvGrpSpPr/>
            <p:nvPr/>
          </p:nvGrpSpPr>
          <p:grpSpPr bwMode="auto">
            <a:xfrm>
              <a:off x="4610763" y="3062944"/>
              <a:ext cx="491192" cy="470325"/>
              <a:chOff x="5414913" y="1952419"/>
              <a:chExt cx="491192" cy="470325"/>
            </a:xfrm>
          </p:grpSpPr>
          <p:sp>
            <p:nvSpPr>
              <p:cNvPr id="306" name="Google Shape;306;p40"/>
              <p:cNvSpPr/>
              <p:nvPr/>
            </p:nvSpPr>
            <p:spPr bwMode="auto">
              <a:xfrm>
                <a:off x="5652298" y="2010859"/>
                <a:ext cx="18291" cy="20083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983" fill="norm" stroke="1" extrusionOk="0">
                    <a:moveTo>
                      <a:pt x="324" y="1"/>
                    </a:moveTo>
                    <a:cubicBezTo>
                      <a:pt x="297" y="1"/>
                      <a:pt x="270" y="4"/>
                      <a:pt x="243" y="11"/>
                    </a:cubicBezTo>
                    <a:cubicBezTo>
                      <a:pt x="99" y="44"/>
                      <a:pt x="0" y="175"/>
                      <a:pt x="0" y="319"/>
                    </a:cubicBezTo>
                    <a:lnTo>
                      <a:pt x="0" y="6675"/>
                    </a:lnTo>
                    <a:cubicBezTo>
                      <a:pt x="0" y="6845"/>
                      <a:pt x="138" y="6982"/>
                      <a:pt x="315" y="6982"/>
                    </a:cubicBezTo>
                    <a:lnTo>
                      <a:pt x="321" y="6982"/>
                    </a:lnTo>
                    <a:cubicBezTo>
                      <a:pt x="491" y="6982"/>
                      <a:pt x="635" y="6845"/>
                      <a:pt x="635" y="6675"/>
                    </a:cubicBezTo>
                    <a:lnTo>
                      <a:pt x="635" y="312"/>
                    </a:lnTo>
                    <a:cubicBezTo>
                      <a:pt x="635" y="142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7" name="Google Shape;307;p40"/>
              <p:cNvSpPr/>
              <p:nvPr/>
            </p:nvSpPr>
            <p:spPr bwMode="auto">
              <a:xfrm>
                <a:off x="5652844" y="2166968"/>
                <a:ext cx="211645" cy="45096"/>
              </a:xfrm>
              <a:custGeom>
                <a:avLst/>
                <a:gdLst/>
                <a:ahLst/>
                <a:cxnLst/>
                <a:rect l="l" t="t" r="r" b="b"/>
                <a:pathLst>
                  <a:path w="7359" h="1568" fill="norm" stroke="1" extrusionOk="0">
                    <a:moveTo>
                      <a:pt x="7022" y="1"/>
                    </a:moveTo>
                    <a:cubicBezTo>
                      <a:pt x="7010" y="1"/>
                      <a:pt x="6998" y="1"/>
                      <a:pt x="6985" y="3"/>
                    </a:cubicBezTo>
                    <a:lnTo>
                      <a:pt x="269" y="952"/>
                    </a:lnTo>
                    <a:cubicBezTo>
                      <a:pt x="119" y="972"/>
                      <a:pt x="1" y="1103"/>
                      <a:pt x="1" y="1253"/>
                    </a:cubicBezTo>
                    <a:cubicBezTo>
                      <a:pt x="1" y="1430"/>
                      <a:pt x="145" y="1567"/>
                      <a:pt x="315" y="1567"/>
                    </a:cubicBezTo>
                    <a:cubicBezTo>
                      <a:pt x="328" y="1567"/>
                      <a:pt x="341" y="1567"/>
                      <a:pt x="354" y="1561"/>
                    </a:cubicBezTo>
                    <a:lnTo>
                      <a:pt x="7070" y="618"/>
                    </a:lnTo>
                    <a:cubicBezTo>
                      <a:pt x="7241" y="599"/>
                      <a:pt x="7358" y="441"/>
                      <a:pt x="7332" y="271"/>
                    </a:cubicBezTo>
                    <a:cubicBezTo>
                      <a:pt x="7314" y="114"/>
                      <a:pt x="7178" y="1"/>
                      <a:pt x="7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8" name="Google Shape;308;p40"/>
              <p:cNvSpPr/>
              <p:nvPr/>
            </p:nvSpPr>
            <p:spPr bwMode="auto">
              <a:xfrm>
                <a:off x="5652298" y="2194031"/>
                <a:ext cx="18291" cy="20083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983" fill="norm" stroke="1" extrusionOk="0">
                    <a:moveTo>
                      <a:pt x="324" y="1"/>
                    </a:moveTo>
                    <a:cubicBezTo>
                      <a:pt x="297" y="1"/>
                      <a:pt x="270" y="4"/>
                      <a:pt x="243" y="11"/>
                    </a:cubicBezTo>
                    <a:cubicBezTo>
                      <a:pt x="99" y="37"/>
                      <a:pt x="0" y="175"/>
                      <a:pt x="0" y="319"/>
                    </a:cubicBezTo>
                    <a:lnTo>
                      <a:pt x="0" y="6675"/>
                    </a:lnTo>
                    <a:cubicBezTo>
                      <a:pt x="0" y="6845"/>
                      <a:pt x="138" y="6982"/>
                      <a:pt x="315" y="6982"/>
                    </a:cubicBezTo>
                    <a:lnTo>
                      <a:pt x="321" y="6982"/>
                    </a:lnTo>
                    <a:cubicBezTo>
                      <a:pt x="491" y="6982"/>
                      <a:pt x="635" y="6845"/>
                      <a:pt x="635" y="6675"/>
                    </a:cubicBezTo>
                    <a:lnTo>
                      <a:pt x="635" y="312"/>
                    </a:lnTo>
                    <a:cubicBezTo>
                      <a:pt x="635" y="142"/>
                      <a:pt x="497" y="1"/>
                      <a:pt x="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09" name="Google Shape;309;p40"/>
              <p:cNvSpPr/>
              <p:nvPr/>
            </p:nvSpPr>
            <p:spPr bwMode="auto">
              <a:xfrm>
                <a:off x="5483994" y="2194118"/>
                <a:ext cx="187141" cy="33937"/>
              </a:xfrm>
              <a:custGeom>
                <a:avLst/>
                <a:gdLst/>
                <a:ahLst/>
                <a:cxnLst/>
                <a:rect l="l" t="t" r="r" b="b"/>
                <a:pathLst>
                  <a:path w="6507" h="1180" fill="norm" stroke="1" extrusionOk="0">
                    <a:moveTo>
                      <a:pt x="6178" y="1"/>
                    </a:moveTo>
                    <a:cubicBezTo>
                      <a:pt x="6170" y="1"/>
                      <a:pt x="6162" y="1"/>
                      <a:pt x="6153" y="2"/>
                    </a:cubicBezTo>
                    <a:lnTo>
                      <a:pt x="282" y="558"/>
                    </a:lnTo>
                    <a:cubicBezTo>
                      <a:pt x="125" y="571"/>
                      <a:pt x="0" y="708"/>
                      <a:pt x="0" y="866"/>
                    </a:cubicBezTo>
                    <a:cubicBezTo>
                      <a:pt x="0" y="1036"/>
                      <a:pt x="144" y="1180"/>
                      <a:pt x="315" y="1180"/>
                    </a:cubicBezTo>
                    <a:cubicBezTo>
                      <a:pt x="321" y="1180"/>
                      <a:pt x="334" y="1180"/>
                      <a:pt x="341" y="1173"/>
                    </a:cubicBezTo>
                    <a:lnTo>
                      <a:pt x="6212" y="623"/>
                    </a:lnTo>
                    <a:cubicBezTo>
                      <a:pt x="6383" y="604"/>
                      <a:pt x="6507" y="453"/>
                      <a:pt x="6494" y="283"/>
                    </a:cubicBezTo>
                    <a:cubicBezTo>
                      <a:pt x="6481" y="121"/>
                      <a:pt x="6339" y="1"/>
                      <a:pt x="6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0" name="Google Shape;310;p40"/>
              <p:cNvSpPr/>
              <p:nvPr/>
            </p:nvSpPr>
            <p:spPr bwMode="auto">
              <a:xfrm>
                <a:off x="5652844" y="2001081"/>
                <a:ext cx="211817" cy="210983"/>
              </a:xfrm>
              <a:custGeom>
                <a:avLst/>
                <a:gdLst/>
                <a:ahLst/>
                <a:cxnLst/>
                <a:rect l="l" t="t" r="r" b="b"/>
                <a:pathLst>
                  <a:path w="7365" h="7336" fill="norm" stroke="1" extrusionOk="0">
                    <a:moveTo>
                      <a:pt x="7025" y="1"/>
                    </a:moveTo>
                    <a:cubicBezTo>
                      <a:pt x="6946" y="1"/>
                      <a:pt x="6868" y="30"/>
                      <a:pt x="6809" y="89"/>
                    </a:cubicBezTo>
                    <a:lnTo>
                      <a:pt x="93" y="6805"/>
                    </a:lnTo>
                    <a:cubicBezTo>
                      <a:pt x="34" y="6864"/>
                      <a:pt x="1" y="6943"/>
                      <a:pt x="1" y="7021"/>
                    </a:cubicBezTo>
                    <a:cubicBezTo>
                      <a:pt x="1" y="7198"/>
                      <a:pt x="145" y="7335"/>
                      <a:pt x="315" y="7335"/>
                    </a:cubicBezTo>
                    <a:cubicBezTo>
                      <a:pt x="394" y="7335"/>
                      <a:pt x="472" y="7303"/>
                      <a:pt x="531" y="7244"/>
                    </a:cubicBezTo>
                    <a:lnTo>
                      <a:pt x="7247" y="528"/>
                    </a:lnTo>
                    <a:cubicBezTo>
                      <a:pt x="7365" y="410"/>
                      <a:pt x="7365" y="214"/>
                      <a:pt x="7247" y="89"/>
                    </a:cubicBezTo>
                    <a:cubicBezTo>
                      <a:pt x="7185" y="30"/>
                      <a:pt x="7105" y="1"/>
                      <a:pt x="70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1" name="Google Shape;311;p40"/>
              <p:cNvSpPr/>
              <p:nvPr/>
            </p:nvSpPr>
            <p:spPr bwMode="auto">
              <a:xfrm>
                <a:off x="5652096" y="2194089"/>
                <a:ext cx="187170" cy="185703"/>
              </a:xfrm>
              <a:custGeom>
                <a:avLst/>
                <a:gdLst/>
                <a:ahLst/>
                <a:cxnLst/>
                <a:rect l="l" t="t" r="r" b="b"/>
                <a:pathLst>
                  <a:path w="6508" h="6457" fill="norm" stroke="1" extrusionOk="0">
                    <a:moveTo>
                      <a:pt x="340" y="1"/>
                    </a:moveTo>
                    <a:cubicBezTo>
                      <a:pt x="261" y="1"/>
                      <a:pt x="181" y="32"/>
                      <a:pt x="119" y="94"/>
                    </a:cubicBezTo>
                    <a:cubicBezTo>
                      <a:pt x="1" y="212"/>
                      <a:pt x="1" y="415"/>
                      <a:pt x="119" y="533"/>
                    </a:cubicBezTo>
                    <a:lnTo>
                      <a:pt x="5951" y="6365"/>
                    </a:lnTo>
                    <a:cubicBezTo>
                      <a:pt x="6010" y="6424"/>
                      <a:pt x="6088" y="6457"/>
                      <a:pt x="6167" y="6457"/>
                    </a:cubicBezTo>
                    <a:cubicBezTo>
                      <a:pt x="6252" y="6457"/>
                      <a:pt x="6331" y="6424"/>
                      <a:pt x="6389" y="6365"/>
                    </a:cubicBezTo>
                    <a:cubicBezTo>
                      <a:pt x="6507" y="6241"/>
                      <a:pt x="6507" y="6044"/>
                      <a:pt x="6389" y="5926"/>
                    </a:cubicBezTo>
                    <a:lnTo>
                      <a:pt x="557" y="94"/>
                    </a:lnTo>
                    <a:cubicBezTo>
                      <a:pt x="498" y="32"/>
                      <a:pt x="420" y="1"/>
                      <a:pt x="3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2" name="Google Shape;312;p40"/>
              <p:cNvSpPr/>
              <p:nvPr/>
            </p:nvSpPr>
            <p:spPr bwMode="auto">
              <a:xfrm>
                <a:off x="5459893" y="2194175"/>
                <a:ext cx="211817" cy="200860"/>
              </a:xfrm>
              <a:custGeom>
                <a:avLst/>
                <a:gdLst/>
                <a:ahLst/>
                <a:cxnLst/>
                <a:rect l="l" t="t" r="r" b="b"/>
                <a:pathLst>
                  <a:path w="7365" h="6984" fill="norm" stroke="1" extrusionOk="0">
                    <a:moveTo>
                      <a:pt x="7020" y="0"/>
                    </a:moveTo>
                    <a:cubicBezTo>
                      <a:pt x="6944" y="0"/>
                      <a:pt x="6868" y="28"/>
                      <a:pt x="6808" y="85"/>
                    </a:cubicBezTo>
                    <a:lnTo>
                      <a:pt x="99" y="6447"/>
                    </a:lnTo>
                    <a:cubicBezTo>
                      <a:pt x="33" y="6506"/>
                      <a:pt x="1" y="6591"/>
                      <a:pt x="1" y="6676"/>
                    </a:cubicBezTo>
                    <a:cubicBezTo>
                      <a:pt x="1" y="6846"/>
                      <a:pt x="138" y="6984"/>
                      <a:pt x="308" y="6984"/>
                    </a:cubicBezTo>
                    <a:cubicBezTo>
                      <a:pt x="387" y="6984"/>
                      <a:pt x="465" y="6958"/>
                      <a:pt x="524" y="6899"/>
                    </a:cubicBezTo>
                    <a:lnTo>
                      <a:pt x="7234" y="536"/>
                    </a:lnTo>
                    <a:cubicBezTo>
                      <a:pt x="7358" y="418"/>
                      <a:pt x="7365" y="222"/>
                      <a:pt x="7247" y="98"/>
                    </a:cubicBezTo>
                    <a:cubicBezTo>
                      <a:pt x="7185" y="33"/>
                      <a:pt x="7103" y="0"/>
                      <a:pt x="70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 bwMode="auto">
              <a:xfrm>
                <a:off x="5458944" y="2001081"/>
                <a:ext cx="212766" cy="210983"/>
              </a:xfrm>
              <a:custGeom>
                <a:avLst/>
                <a:gdLst/>
                <a:ahLst/>
                <a:cxnLst/>
                <a:rect l="l" t="t" r="r" b="b"/>
                <a:pathLst>
                  <a:path w="7398" h="7336" fill="norm" stroke="1" extrusionOk="0">
                    <a:moveTo>
                      <a:pt x="342" y="1"/>
                    </a:moveTo>
                    <a:cubicBezTo>
                      <a:pt x="263" y="1"/>
                      <a:pt x="184" y="30"/>
                      <a:pt x="125" y="89"/>
                    </a:cubicBezTo>
                    <a:cubicBezTo>
                      <a:pt x="1" y="214"/>
                      <a:pt x="1" y="410"/>
                      <a:pt x="125" y="528"/>
                    </a:cubicBezTo>
                    <a:lnTo>
                      <a:pt x="6835" y="7244"/>
                    </a:lnTo>
                    <a:cubicBezTo>
                      <a:pt x="6894" y="7303"/>
                      <a:pt x="6972" y="7335"/>
                      <a:pt x="7057" y="7335"/>
                    </a:cubicBezTo>
                    <a:cubicBezTo>
                      <a:pt x="7136" y="7335"/>
                      <a:pt x="7214" y="7303"/>
                      <a:pt x="7273" y="7244"/>
                    </a:cubicBezTo>
                    <a:cubicBezTo>
                      <a:pt x="7398" y="7126"/>
                      <a:pt x="7398" y="6923"/>
                      <a:pt x="7273" y="6805"/>
                    </a:cubicBezTo>
                    <a:lnTo>
                      <a:pt x="564" y="89"/>
                    </a:lnTo>
                    <a:cubicBezTo>
                      <a:pt x="502" y="30"/>
                      <a:pt x="421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 bwMode="auto">
              <a:xfrm>
                <a:off x="5598085" y="2139359"/>
                <a:ext cx="127464" cy="127493"/>
              </a:xfrm>
              <a:custGeom>
                <a:avLst/>
                <a:gdLst/>
                <a:ahLst/>
                <a:cxnLst/>
                <a:rect l="l" t="t" r="r" b="b"/>
                <a:pathLst>
                  <a:path w="4432" h="4433" fill="norm" stroke="1" extrusionOk="0">
                    <a:moveTo>
                      <a:pt x="2219" y="1"/>
                    </a:moveTo>
                    <a:cubicBezTo>
                      <a:pt x="995" y="1"/>
                      <a:pt x="0" y="989"/>
                      <a:pt x="0" y="2213"/>
                    </a:cubicBezTo>
                    <a:cubicBezTo>
                      <a:pt x="0" y="3444"/>
                      <a:pt x="995" y="4432"/>
                      <a:pt x="2219" y="4432"/>
                    </a:cubicBezTo>
                    <a:cubicBezTo>
                      <a:pt x="3443" y="4432"/>
                      <a:pt x="4432" y="3444"/>
                      <a:pt x="4432" y="2213"/>
                    </a:cubicBezTo>
                    <a:cubicBezTo>
                      <a:pt x="4432" y="989"/>
                      <a:pt x="3443" y="1"/>
                      <a:pt x="22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 bwMode="auto">
              <a:xfrm>
                <a:off x="5631216" y="1996693"/>
                <a:ext cx="61403" cy="61403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135" fill="norm" stroke="1" extrusionOk="0">
                    <a:moveTo>
                      <a:pt x="1067" y="1"/>
                    </a:moveTo>
                    <a:cubicBezTo>
                      <a:pt x="478" y="1"/>
                      <a:pt x="0" y="479"/>
                      <a:pt x="0" y="1068"/>
                    </a:cubicBezTo>
                    <a:cubicBezTo>
                      <a:pt x="0" y="1657"/>
                      <a:pt x="478" y="2135"/>
                      <a:pt x="1067" y="2135"/>
                    </a:cubicBezTo>
                    <a:cubicBezTo>
                      <a:pt x="1656" y="2135"/>
                      <a:pt x="2134" y="1657"/>
                      <a:pt x="2134" y="1068"/>
                    </a:cubicBezTo>
                    <a:cubicBezTo>
                      <a:pt x="2134" y="479"/>
                      <a:pt x="1656" y="1"/>
                      <a:pt x="10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6" name="Google Shape;316;p40"/>
              <p:cNvSpPr/>
              <p:nvPr/>
            </p:nvSpPr>
            <p:spPr bwMode="auto">
              <a:xfrm>
                <a:off x="5814389" y="1952419"/>
                <a:ext cx="91716" cy="91514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182" fill="norm" stroke="1" extrusionOk="0">
                    <a:moveTo>
                      <a:pt x="1597" y="1"/>
                    </a:moveTo>
                    <a:cubicBezTo>
                      <a:pt x="714" y="1"/>
                      <a:pt x="0" y="714"/>
                      <a:pt x="0" y="1591"/>
                    </a:cubicBezTo>
                    <a:cubicBezTo>
                      <a:pt x="0" y="2468"/>
                      <a:pt x="714" y="3182"/>
                      <a:pt x="1597" y="3182"/>
                    </a:cubicBezTo>
                    <a:cubicBezTo>
                      <a:pt x="2475" y="3182"/>
                      <a:pt x="3188" y="2468"/>
                      <a:pt x="3188" y="1591"/>
                    </a:cubicBezTo>
                    <a:cubicBezTo>
                      <a:pt x="3188" y="714"/>
                      <a:pt x="2475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7" name="Google Shape;317;p40"/>
              <p:cNvSpPr/>
              <p:nvPr/>
            </p:nvSpPr>
            <p:spPr bwMode="auto">
              <a:xfrm>
                <a:off x="5818157" y="2139186"/>
                <a:ext cx="73626" cy="73453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554" fill="norm" stroke="1" extrusionOk="0">
                    <a:moveTo>
                      <a:pt x="1277" y="0"/>
                    </a:moveTo>
                    <a:cubicBezTo>
                      <a:pt x="570" y="0"/>
                      <a:pt x="0" y="570"/>
                      <a:pt x="0" y="1277"/>
                    </a:cubicBezTo>
                    <a:cubicBezTo>
                      <a:pt x="0" y="1984"/>
                      <a:pt x="570" y="2553"/>
                      <a:pt x="1277" y="2553"/>
                    </a:cubicBezTo>
                    <a:cubicBezTo>
                      <a:pt x="1984" y="2553"/>
                      <a:pt x="2560" y="1984"/>
                      <a:pt x="2560" y="1277"/>
                    </a:cubicBezTo>
                    <a:cubicBezTo>
                      <a:pt x="2560" y="570"/>
                      <a:pt x="1984" y="0"/>
                      <a:pt x="1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8" name="Google Shape;318;p40"/>
              <p:cNvSpPr/>
              <p:nvPr/>
            </p:nvSpPr>
            <p:spPr bwMode="auto">
              <a:xfrm>
                <a:off x="5784824" y="2333501"/>
                <a:ext cx="89444" cy="89242"/>
              </a:xfrm>
              <a:custGeom>
                <a:avLst/>
                <a:gdLst/>
                <a:ahLst/>
                <a:cxnLst/>
                <a:rect l="l" t="t" r="r" b="b"/>
                <a:pathLst>
                  <a:path w="3110" h="3103" fill="norm" stroke="1" extrusionOk="0">
                    <a:moveTo>
                      <a:pt x="1552" y="0"/>
                    </a:moveTo>
                    <a:cubicBezTo>
                      <a:pt x="694" y="0"/>
                      <a:pt x="1" y="694"/>
                      <a:pt x="1" y="1551"/>
                    </a:cubicBezTo>
                    <a:cubicBezTo>
                      <a:pt x="1" y="2409"/>
                      <a:pt x="694" y="3103"/>
                      <a:pt x="1552" y="3103"/>
                    </a:cubicBezTo>
                    <a:cubicBezTo>
                      <a:pt x="2409" y="3103"/>
                      <a:pt x="3110" y="2409"/>
                      <a:pt x="3110" y="1551"/>
                    </a:cubicBezTo>
                    <a:cubicBezTo>
                      <a:pt x="3110" y="694"/>
                      <a:pt x="2409" y="0"/>
                      <a:pt x="15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19" name="Google Shape;319;p40"/>
              <p:cNvSpPr/>
              <p:nvPr/>
            </p:nvSpPr>
            <p:spPr bwMode="auto">
              <a:xfrm>
                <a:off x="5435792" y="2353218"/>
                <a:ext cx="65918" cy="6574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2286" fill="norm" stroke="1" extrusionOk="0">
                    <a:moveTo>
                      <a:pt x="1146" y="1"/>
                    </a:moveTo>
                    <a:cubicBezTo>
                      <a:pt x="518" y="1"/>
                      <a:pt x="1" y="511"/>
                      <a:pt x="1" y="1146"/>
                    </a:cubicBezTo>
                    <a:cubicBezTo>
                      <a:pt x="1" y="1775"/>
                      <a:pt x="518" y="2285"/>
                      <a:pt x="1146" y="2285"/>
                    </a:cubicBezTo>
                    <a:cubicBezTo>
                      <a:pt x="1781" y="2285"/>
                      <a:pt x="2292" y="1775"/>
                      <a:pt x="2292" y="1146"/>
                    </a:cubicBezTo>
                    <a:cubicBezTo>
                      <a:pt x="2292" y="511"/>
                      <a:pt x="1781" y="1"/>
                      <a:pt x="11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0" name="Google Shape;320;p40"/>
              <p:cNvSpPr/>
              <p:nvPr/>
            </p:nvSpPr>
            <p:spPr bwMode="auto">
              <a:xfrm>
                <a:off x="5628945" y="2353218"/>
                <a:ext cx="65745" cy="6574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86" fill="norm" stroke="1" extrusionOk="0">
                    <a:moveTo>
                      <a:pt x="1146" y="1"/>
                    </a:moveTo>
                    <a:cubicBezTo>
                      <a:pt x="511" y="1"/>
                      <a:pt x="1" y="511"/>
                      <a:pt x="1" y="1146"/>
                    </a:cubicBezTo>
                    <a:cubicBezTo>
                      <a:pt x="1" y="1775"/>
                      <a:pt x="511" y="2285"/>
                      <a:pt x="1146" y="2285"/>
                    </a:cubicBezTo>
                    <a:cubicBezTo>
                      <a:pt x="1775" y="2285"/>
                      <a:pt x="2285" y="1775"/>
                      <a:pt x="2285" y="1146"/>
                    </a:cubicBezTo>
                    <a:cubicBezTo>
                      <a:pt x="2285" y="511"/>
                      <a:pt x="1775" y="1"/>
                      <a:pt x="1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1" name="Google Shape;321;p40"/>
              <p:cNvSpPr/>
              <p:nvPr/>
            </p:nvSpPr>
            <p:spPr bwMode="auto">
              <a:xfrm>
                <a:off x="5414913" y="2178370"/>
                <a:ext cx="96202" cy="96030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3339" fill="norm" stroke="1" extrusionOk="0">
                    <a:moveTo>
                      <a:pt x="1676" y="0"/>
                    </a:moveTo>
                    <a:cubicBezTo>
                      <a:pt x="753" y="0"/>
                      <a:pt x="0" y="747"/>
                      <a:pt x="0" y="1670"/>
                    </a:cubicBezTo>
                    <a:cubicBezTo>
                      <a:pt x="0" y="2593"/>
                      <a:pt x="753" y="3339"/>
                      <a:pt x="1676" y="3339"/>
                    </a:cubicBezTo>
                    <a:cubicBezTo>
                      <a:pt x="2592" y="3339"/>
                      <a:pt x="3345" y="2593"/>
                      <a:pt x="3345" y="1670"/>
                    </a:cubicBezTo>
                    <a:cubicBezTo>
                      <a:pt x="3345" y="747"/>
                      <a:pt x="2592" y="0"/>
                      <a:pt x="1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22" name="Google Shape;322;p40"/>
              <p:cNvSpPr/>
              <p:nvPr/>
            </p:nvSpPr>
            <p:spPr bwMode="auto">
              <a:xfrm>
                <a:off x="5426561" y="1967661"/>
                <a:ext cx="84554" cy="84554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2940" fill="norm" stroke="1" extrusionOk="0">
                    <a:moveTo>
                      <a:pt x="1467" y="1"/>
                    </a:moveTo>
                    <a:cubicBezTo>
                      <a:pt x="656" y="1"/>
                      <a:pt x="1" y="662"/>
                      <a:pt x="1" y="1474"/>
                    </a:cubicBezTo>
                    <a:cubicBezTo>
                      <a:pt x="1" y="2285"/>
                      <a:pt x="656" y="2940"/>
                      <a:pt x="1467" y="2940"/>
                    </a:cubicBezTo>
                    <a:cubicBezTo>
                      <a:pt x="2279" y="2940"/>
                      <a:pt x="2940" y="2285"/>
                      <a:pt x="2940" y="1474"/>
                    </a:cubicBezTo>
                    <a:cubicBezTo>
                      <a:pt x="2940" y="662"/>
                      <a:pt x="2279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23" name="Google Shape;323;p40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4" name="Google Shape;324;p40"/>
          <p:cNvCxnSpPr>
            <a:cxnSpLocks/>
            <a:stCxn id="278" idx="2"/>
            <a:endCxn id="325" idx="0"/>
          </p:cNvCxnSpPr>
          <p:nvPr/>
        </p:nvCxnSpPr>
        <p:spPr bwMode="auto">
          <a:xfrm>
            <a:off x="3802236" y="2451905"/>
            <a:ext cx="769800" cy="1602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5" name="Google Shape;325;p40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337633" y="2612100"/>
            <a:ext cx="8468680" cy="243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76200" dir="30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0"/>
            <a:ext cx="6574220" cy="5143500"/>
          </a:xfrm>
          <a:prstGeom prst="rect">
            <a:avLst/>
          </a:prstGeom>
          <a:noFill/>
          <a:ln>
            <a:noFill/>
          </a:ln>
          <a:effectLst>
            <a:outerShdw blurRad="57150" dist="76200" dir="18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41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5122225" y="1624675"/>
            <a:ext cx="3763800" cy="296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3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2" name="Google Shape;332;p41"/>
          <p:cNvSpPr txBox="1"/>
          <p:nvPr>
            <p:ph type="title"/>
          </p:nvPr>
        </p:nvSpPr>
        <p:spPr bwMode="auto">
          <a:xfrm>
            <a:off x="6667350" y="332900"/>
            <a:ext cx="2409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1</a:t>
            </a:r>
            <a:endParaRPr sz="3600"/>
          </a:p>
        </p:txBody>
      </p:sp>
      <p:sp>
        <p:nvSpPr>
          <p:cNvPr id="333" name="Google Shape;333;p41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/>
          <p:nvPr/>
        </p:nvPicPr>
        <p:blipFill>
          <a:blip r:embed="rId3">
            <a:alphaModFix/>
          </a:blip>
          <a:srcRect l="0" t="806" r="0" b="816"/>
          <a:stretch/>
        </p:blipFill>
        <p:spPr bwMode="auto"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dist="76200" dir="18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42"/>
          <p:cNvPicPr/>
          <p:nvPr/>
        </p:nvPicPr>
        <p:blipFill>
          <a:blip r:embed="rId4">
            <a:alphaModFix/>
          </a:blip>
          <a:srcRect l="0" t="816" r="0" b="816"/>
          <a:stretch/>
        </p:blipFill>
        <p:spPr bwMode="auto">
          <a:xfrm>
            <a:off x="5122225" y="1624675"/>
            <a:ext cx="3763799" cy="296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3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0" name="Google Shape;340;p42"/>
          <p:cNvSpPr txBox="1"/>
          <p:nvPr>
            <p:ph type="title"/>
          </p:nvPr>
        </p:nvSpPr>
        <p:spPr bwMode="auto">
          <a:xfrm>
            <a:off x="6667350" y="332900"/>
            <a:ext cx="2409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2</a:t>
            </a:r>
            <a:endParaRPr sz="3600"/>
          </a:p>
        </p:txBody>
      </p:sp>
      <p:sp>
        <p:nvSpPr>
          <p:cNvPr id="341" name="Google Shape;341;p42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/>
          <p:nvPr/>
        </p:nvPicPr>
        <p:blipFill>
          <a:blip r:embed="rId3">
            <a:alphaModFix/>
          </a:blip>
          <a:srcRect l="0" t="806" r="0" b="816"/>
          <a:stretch/>
        </p:blipFill>
        <p:spPr bwMode="auto"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dist="76200" dir="18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43"/>
          <p:cNvPicPr/>
          <p:nvPr/>
        </p:nvPicPr>
        <p:blipFill>
          <a:blip r:embed="rId4">
            <a:alphaModFix/>
          </a:blip>
          <a:srcRect l="0" t="455" r="0" b="444"/>
          <a:stretch/>
        </p:blipFill>
        <p:spPr bwMode="auto">
          <a:xfrm>
            <a:off x="5122225" y="1624675"/>
            <a:ext cx="3763799" cy="2966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14300" dir="30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8" name="Google Shape;348;p43"/>
          <p:cNvSpPr txBox="1"/>
          <p:nvPr>
            <p:ph type="title"/>
          </p:nvPr>
        </p:nvSpPr>
        <p:spPr bwMode="auto">
          <a:xfrm>
            <a:off x="6667350" y="332900"/>
            <a:ext cx="24099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3</a:t>
            </a:r>
            <a:endParaRPr sz="3600"/>
          </a:p>
        </p:txBody>
      </p:sp>
      <p:sp>
        <p:nvSpPr>
          <p:cNvPr id="349" name="Google Shape;349;p43"/>
          <p:cNvSpPr txBox="1"/>
          <p:nvPr>
            <p:ph type="sldNum" idx="12"/>
          </p:nvPr>
        </p:nvSpPr>
        <p:spPr bwMode="auto"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ONLYOFFICE/8.1.1.27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</cp:coreProperties>
</file>